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theme/themeOverride3.xml" ContentType="application/vnd.openxmlformats-officedocument.themeOverride+xml"/>
  <Override PartName="/ppt/notesSlides/notesSlide3.xml" ContentType="application/vnd.openxmlformats-officedocument.presentationml.notesSlide+xml"/>
  <Override PartName="/ppt/theme/themeOverride4.xml" ContentType="application/vnd.openxmlformats-officedocument.themeOverride+xml"/>
  <Override PartName="/ppt/notesSlides/notesSlide4.xml" ContentType="application/vnd.openxmlformats-officedocument.presentationml.notesSlide+xml"/>
  <Override PartName="/ppt/theme/themeOverride5.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sldIdLst>
    <p:sldId id="256" r:id="rId2"/>
    <p:sldId id="257" r:id="rId3"/>
    <p:sldId id="258" r:id="rId4"/>
    <p:sldId id="259" r:id="rId5"/>
    <p:sldId id="262" r:id="rId6"/>
    <p:sldId id="269" r:id="rId7"/>
    <p:sldId id="274" r:id="rId8"/>
    <p:sldId id="275" r:id="rId9"/>
    <p:sldId id="270" r:id="rId10"/>
    <p:sldId id="271" r:id="rId11"/>
    <p:sldId id="272" r:id="rId12"/>
    <p:sldId id="273"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3FF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39AD0B0-D54B-4B04-8307-43C8B5DA301D}" v="140" dt="2023-09-23T22:50:39.8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55206" autoAdjust="0"/>
  </p:normalViewPr>
  <p:slideViewPr>
    <p:cSldViewPr snapToGrid="0">
      <p:cViewPr>
        <p:scale>
          <a:sx n="75" d="100"/>
          <a:sy n="75" d="100"/>
        </p:scale>
        <p:origin x="1950" y="-186"/>
      </p:cViewPr>
      <p:guideLst/>
    </p:cSldViewPr>
  </p:slideViewPr>
  <p:notesTextViewPr>
    <p:cViewPr>
      <p:scale>
        <a:sx n="200" d="100"/>
        <a:sy n="2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bert De Swardt" userId="f1e5ea951c4f0711" providerId="LiveId" clId="{539AD0B0-D54B-4B04-8307-43C8B5DA301D}"/>
    <pc:docChg chg="undo custSel addSld delSld modSld sldOrd">
      <pc:chgData name="Robert De Swardt" userId="f1e5ea951c4f0711" providerId="LiveId" clId="{539AD0B0-D54B-4B04-8307-43C8B5DA301D}" dt="2023-09-23T22:50:39.880" v="941"/>
      <pc:docMkLst>
        <pc:docMk/>
      </pc:docMkLst>
      <pc:sldChg chg="delSp modSp mod modTransition setBg delAnim modNotesTx">
        <pc:chgData name="Robert De Swardt" userId="f1e5ea951c4f0711" providerId="LiveId" clId="{539AD0B0-D54B-4B04-8307-43C8B5DA301D}" dt="2023-09-23T22:50:39.880" v="941"/>
        <pc:sldMkLst>
          <pc:docMk/>
          <pc:sldMk cId="846846205" sldId="256"/>
        </pc:sldMkLst>
        <pc:spChg chg="mod">
          <ac:chgData name="Robert De Swardt" userId="f1e5ea951c4f0711" providerId="LiveId" clId="{539AD0B0-D54B-4B04-8307-43C8B5DA301D}" dt="2023-09-22T06:42:33.965" v="40" actId="1038"/>
          <ac:spMkLst>
            <pc:docMk/>
            <pc:sldMk cId="846846205" sldId="256"/>
            <ac:spMk id="5" creationId="{626B7290-A5DC-3797-DCE1-03894165193F}"/>
          </ac:spMkLst>
        </pc:spChg>
        <pc:spChg chg="mod">
          <ac:chgData name="Robert De Swardt" userId="f1e5ea951c4f0711" providerId="LiveId" clId="{539AD0B0-D54B-4B04-8307-43C8B5DA301D}" dt="2023-09-22T06:42:12.923" v="28" actId="1076"/>
          <ac:spMkLst>
            <pc:docMk/>
            <pc:sldMk cId="846846205" sldId="256"/>
            <ac:spMk id="9" creationId="{C38A2F2F-B413-2059-7727-27971C8C90BB}"/>
          </ac:spMkLst>
        </pc:spChg>
        <pc:picChg chg="mod">
          <ac:chgData name="Robert De Swardt" userId="f1e5ea951c4f0711" providerId="LiveId" clId="{539AD0B0-D54B-4B04-8307-43C8B5DA301D}" dt="2023-09-23T22:37:43.983" v="769"/>
          <ac:picMkLst>
            <pc:docMk/>
            <pc:sldMk cId="846846205" sldId="256"/>
            <ac:picMk id="6" creationId="{E0577569-3490-6FBB-9C7D-564C126CEA5E}"/>
          </ac:picMkLst>
        </pc:picChg>
        <pc:picChg chg="del">
          <ac:chgData name="Robert De Swardt" userId="f1e5ea951c4f0711" providerId="LiveId" clId="{539AD0B0-D54B-4B04-8307-43C8B5DA301D}" dt="2023-09-22T06:42:19.623" v="29" actId="478"/>
          <ac:picMkLst>
            <pc:docMk/>
            <pc:sldMk cId="846846205" sldId="256"/>
            <ac:picMk id="11" creationId="{0CD2D26F-9356-133E-AE1B-9070C90C9F13}"/>
          </ac:picMkLst>
        </pc:picChg>
      </pc:sldChg>
      <pc:sldChg chg="delSp modSp mod modTransition setBg delAnim delDesignElem modNotesTx">
        <pc:chgData name="Robert De Swardt" userId="f1e5ea951c4f0711" providerId="LiveId" clId="{539AD0B0-D54B-4B04-8307-43C8B5DA301D}" dt="2023-09-23T22:50:39.880" v="941"/>
        <pc:sldMkLst>
          <pc:docMk/>
          <pc:sldMk cId="461258728" sldId="257"/>
        </pc:sldMkLst>
        <pc:spChg chg="del">
          <ac:chgData name="Robert De Swardt" userId="f1e5ea951c4f0711" providerId="LiveId" clId="{539AD0B0-D54B-4B04-8307-43C8B5DA301D}" dt="2023-09-22T06:48:48.166" v="78"/>
          <ac:spMkLst>
            <pc:docMk/>
            <pc:sldMk cId="461258728" sldId="257"/>
            <ac:spMk id="15" creationId="{CDDE5CDF-1512-4CDA-B956-23D223F8DE44}"/>
          </ac:spMkLst>
        </pc:spChg>
        <pc:spChg chg="del">
          <ac:chgData name="Robert De Swardt" userId="f1e5ea951c4f0711" providerId="LiveId" clId="{539AD0B0-D54B-4B04-8307-43C8B5DA301D}" dt="2023-09-22T06:48:48.166" v="78"/>
          <ac:spMkLst>
            <pc:docMk/>
            <pc:sldMk cId="461258728" sldId="257"/>
            <ac:spMk id="24" creationId="{62C9703D-C8F9-44AD-A7C0-C2F3871F8C1B}"/>
          </ac:spMkLst>
        </pc:spChg>
        <pc:grpChg chg="mod">
          <ac:chgData name="Robert De Swardt" userId="f1e5ea951c4f0711" providerId="LiveId" clId="{539AD0B0-D54B-4B04-8307-43C8B5DA301D}" dt="2023-09-23T22:38:56.868" v="885" actId="1076"/>
          <ac:grpSpMkLst>
            <pc:docMk/>
            <pc:sldMk cId="461258728" sldId="257"/>
            <ac:grpSpMk id="4" creationId="{D0C41224-F588-BD19-4DAB-4CF439F29A63}"/>
          </ac:grpSpMkLst>
        </pc:grpChg>
        <pc:picChg chg="del">
          <ac:chgData name="Robert De Swardt" userId="f1e5ea951c4f0711" providerId="LiveId" clId="{539AD0B0-D54B-4B04-8307-43C8B5DA301D}" dt="2023-09-22T06:48:48.166" v="78"/>
          <ac:picMkLst>
            <pc:docMk/>
            <pc:sldMk cId="461258728" sldId="257"/>
            <ac:picMk id="16" creationId="{B029D7D8-5A6B-4C76-94C8-15798C6C5ADB}"/>
          </ac:picMkLst>
        </pc:picChg>
        <pc:picChg chg="del">
          <ac:chgData name="Robert De Swardt" userId="f1e5ea951c4f0711" providerId="LiveId" clId="{539AD0B0-D54B-4B04-8307-43C8B5DA301D}" dt="2023-09-22T06:42:40.521" v="41" actId="478"/>
          <ac:picMkLst>
            <pc:docMk/>
            <pc:sldMk cId="461258728" sldId="257"/>
            <ac:picMk id="19" creationId="{520FF335-9461-7EFD-C178-DFC57A170086}"/>
          </ac:picMkLst>
        </pc:picChg>
        <pc:cxnChg chg="del">
          <ac:chgData name="Robert De Swardt" userId="f1e5ea951c4f0711" providerId="LiveId" clId="{539AD0B0-D54B-4B04-8307-43C8B5DA301D}" dt="2023-09-22T06:48:48.166" v="78"/>
          <ac:cxnSpMkLst>
            <pc:docMk/>
            <pc:sldMk cId="461258728" sldId="257"/>
            <ac:cxnSpMk id="17" creationId="{A5C9319C-E20D-4884-952F-60B6A58C3E34}"/>
          </ac:cxnSpMkLst>
        </pc:cxnChg>
      </pc:sldChg>
      <pc:sldChg chg="addSp delSp modSp mod modTransition setBg delAnim delDesignElem modNotesTx">
        <pc:chgData name="Robert De Swardt" userId="f1e5ea951c4f0711" providerId="LiveId" clId="{539AD0B0-D54B-4B04-8307-43C8B5DA301D}" dt="2023-09-23T22:50:39.880" v="941"/>
        <pc:sldMkLst>
          <pc:docMk/>
          <pc:sldMk cId="420762031" sldId="258"/>
        </pc:sldMkLst>
        <pc:spChg chg="add del">
          <ac:chgData name="Robert De Swardt" userId="f1e5ea951c4f0711" providerId="LiveId" clId="{539AD0B0-D54B-4B04-8307-43C8B5DA301D}" dt="2023-09-22T06:46:21.598" v="49" actId="22"/>
          <ac:spMkLst>
            <pc:docMk/>
            <pc:sldMk cId="420762031" sldId="258"/>
            <ac:spMk id="3" creationId="{4B03B36C-1089-EC3D-6952-0C61B65D80F0}"/>
          </ac:spMkLst>
        </pc:spChg>
        <pc:spChg chg="add mod">
          <ac:chgData name="Robert De Swardt" userId="f1e5ea951c4f0711" providerId="LiveId" clId="{539AD0B0-D54B-4B04-8307-43C8B5DA301D}" dt="2023-09-22T06:46:48.911" v="53" actId="13926"/>
          <ac:spMkLst>
            <pc:docMk/>
            <pc:sldMk cId="420762031" sldId="258"/>
            <ac:spMk id="6" creationId="{85423087-D3FB-B931-DB49-8F61E42EB54A}"/>
          </ac:spMkLst>
        </pc:spChg>
        <pc:spChg chg="del">
          <ac:chgData name="Robert De Swardt" userId="f1e5ea951c4f0711" providerId="LiveId" clId="{539AD0B0-D54B-4B04-8307-43C8B5DA301D}" dt="2023-09-22T06:48:41.992" v="76"/>
          <ac:spMkLst>
            <pc:docMk/>
            <pc:sldMk cId="420762031" sldId="258"/>
            <ac:spMk id="10" creationId="{CDDE5CDF-1512-4CDA-B956-23D223F8DE44}"/>
          </ac:spMkLst>
        </pc:spChg>
        <pc:spChg chg="del">
          <ac:chgData name="Robert De Swardt" userId="f1e5ea951c4f0711" providerId="LiveId" clId="{539AD0B0-D54B-4B04-8307-43C8B5DA301D}" dt="2023-09-22T06:48:41.992" v="76"/>
          <ac:spMkLst>
            <pc:docMk/>
            <pc:sldMk cId="420762031" sldId="258"/>
            <ac:spMk id="28" creationId="{62C9703D-C8F9-44AD-A7C0-C2F3871F8C1B}"/>
          </ac:spMkLst>
        </pc:spChg>
        <pc:picChg chg="mod">
          <ac:chgData name="Robert De Swardt" userId="f1e5ea951c4f0711" providerId="LiveId" clId="{539AD0B0-D54B-4B04-8307-43C8B5DA301D}" dt="2023-09-23T22:39:10.500" v="887" actId="14100"/>
          <ac:picMkLst>
            <pc:docMk/>
            <pc:sldMk cId="420762031" sldId="258"/>
            <ac:picMk id="5" creationId="{5AEA34C6-5453-2239-4AAA-C311DB622B33}"/>
          </ac:picMkLst>
        </pc:picChg>
        <pc:picChg chg="del">
          <ac:chgData name="Robert De Swardt" userId="f1e5ea951c4f0711" providerId="LiveId" clId="{539AD0B0-D54B-4B04-8307-43C8B5DA301D}" dt="2023-09-22T06:50:34.414" v="92" actId="478"/>
          <ac:picMkLst>
            <pc:docMk/>
            <pc:sldMk cId="420762031" sldId="258"/>
            <ac:picMk id="9" creationId="{30DBC06B-AC29-30D7-87A1-F1FFAC3EF062}"/>
          </ac:picMkLst>
        </pc:picChg>
        <pc:picChg chg="del">
          <ac:chgData name="Robert De Swardt" userId="f1e5ea951c4f0711" providerId="LiveId" clId="{539AD0B0-D54B-4B04-8307-43C8B5DA301D}" dt="2023-09-22T06:48:41.992" v="76"/>
          <ac:picMkLst>
            <pc:docMk/>
            <pc:sldMk cId="420762031" sldId="258"/>
            <ac:picMk id="26" creationId="{B029D7D8-5A6B-4C76-94C8-15798C6C5ADB}"/>
          </ac:picMkLst>
        </pc:picChg>
        <pc:cxnChg chg="del">
          <ac:chgData name="Robert De Swardt" userId="f1e5ea951c4f0711" providerId="LiveId" clId="{539AD0B0-D54B-4B04-8307-43C8B5DA301D}" dt="2023-09-22T06:48:41.992" v="76"/>
          <ac:cxnSpMkLst>
            <pc:docMk/>
            <pc:sldMk cId="420762031" sldId="258"/>
            <ac:cxnSpMk id="27" creationId="{A5C9319C-E20D-4884-952F-60B6A58C3E34}"/>
          </ac:cxnSpMkLst>
        </pc:cxnChg>
      </pc:sldChg>
      <pc:sldChg chg="addSp delSp modSp mod modTransition setBg delAnim setClrOvrMap modNotesTx">
        <pc:chgData name="Robert De Swardt" userId="f1e5ea951c4f0711" providerId="LiveId" clId="{539AD0B0-D54B-4B04-8307-43C8B5DA301D}" dt="2023-09-23T22:50:39.880" v="941"/>
        <pc:sldMkLst>
          <pc:docMk/>
          <pc:sldMk cId="2440917911" sldId="259"/>
        </pc:sldMkLst>
        <pc:spChg chg="mod">
          <ac:chgData name="Robert De Swardt" userId="f1e5ea951c4f0711" providerId="LiveId" clId="{539AD0B0-D54B-4B04-8307-43C8B5DA301D}" dt="2023-09-23T22:41:17.364" v="913" actId="26606"/>
          <ac:spMkLst>
            <pc:docMk/>
            <pc:sldMk cId="2440917911" sldId="259"/>
            <ac:spMk id="2" creationId="{369CDBAB-27DB-E27F-A2E5-A9EE948C1DE3}"/>
          </ac:spMkLst>
        </pc:spChg>
        <pc:spChg chg="add del mod">
          <ac:chgData name="Robert De Swardt" userId="f1e5ea951c4f0711" providerId="LiveId" clId="{539AD0B0-D54B-4B04-8307-43C8B5DA301D}" dt="2023-09-23T21:51:07.521" v="483" actId="22"/>
          <ac:spMkLst>
            <pc:docMk/>
            <pc:sldMk cId="2440917911" sldId="259"/>
            <ac:spMk id="4" creationId="{10244F39-8C78-F78D-6CD2-126887F10915}"/>
          </ac:spMkLst>
        </pc:spChg>
        <pc:spChg chg="add del">
          <ac:chgData name="Robert De Swardt" userId="f1e5ea951c4f0711" providerId="LiveId" clId="{539AD0B0-D54B-4B04-8307-43C8B5DA301D}" dt="2023-09-23T22:39:45.179" v="895" actId="26606"/>
          <ac:spMkLst>
            <pc:docMk/>
            <pc:sldMk cId="2440917911" sldId="259"/>
            <ac:spMk id="11" creationId="{E02DA677-C58A-4FCE-A9A0-E66A42EBD9A5}"/>
          </ac:spMkLst>
        </pc:spChg>
        <pc:spChg chg="add del">
          <ac:chgData name="Robert De Swardt" userId="f1e5ea951c4f0711" providerId="LiveId" clId="{539AD0B0-D54B-4B04-8307-43C8B5DA301D}" dt="2023-09-23T22:39:34.413" v="891" actId="26606"/>
          <ac:spMkLst>
            <pc:docMk/>
            <pc:sldMk cId="2440917911" sldId="259"/>
            <ac:spMk id="13" creationId="{4DB75CA7-53DB-28E7-5F98-C61A7847D9E5}"/>
          </ac:spMkLst>
        </pc:spChg>
        <pc:spChg chg="add del">
          <ac:chgData name="Robert De Swardt" userId="f1e5ea951c4f0711" providerId="LiveId" clId="{539AD0B0-D54B-4B04-8307-43C8B5DA301D}" dt="2023-09-23T22:39:31.433" v="889" actId="26606"/>
          <ac:spMkLst>
            <pc:docMk/>
            <pc:sldMk cId="2440917911" sldId="259"/>
            <ac:spMk id="14" creationId="{E02DA677-C58A-4FCE-A9A0-E66A42EBD9A5}"/>
          </ac:spMkLst>
        </pc:spChg>
        <pc:spChg chg="add del">
          <ac:chgData name="Robert De Swardt" userId="f1e5ea951c4f0711" providerId="LiveId" clId="{539AD0B0-D54B-4B04-8307-43C8B5DA301D}" dt="2023-09-23T22:39:45.179" v="895" actId="26606"/>
          <ac:spMkLst>
            <pc:docMk/>
            <pc:sldMk cId="2440917911" sldId="259"/>
            <ac:spMk id="19" creationId="{CF21B67B-C6ED-4370-B2DF-DF07B4784EA6}"/>
          </ac:spMkLst>
        </pc:spChg>
        <pc:spChg chg="add del">
          <ac:chgData name="Robert De Swardt" userId="f1e5ea951c4f0711" providerId="LiveId" clId="{539AD0B0-D54B-4B04-8307-43C8B5DA301D}" dt="2023-09-23T22:39:45.179" v="895" actId="26606"/>
          <ac:spMkLst>
            <pc:docMk/>
            <pc:sldMk cId="2440917911" sldId="259"/>
            <ac:spMk id="21" creationId="{C363871A-6115-471A-B136-64CCA9ECCD45}"/>
          </ac:spMkLst>
        </pc:spChg>
        <pc:spChg chg="add del">
          <ac:chgData name="Robert De Swardt" userId="f1e5ea951c4f0711" providerId="LiveId" clId="{539AD0B0-D54B-4B04-8307-43C8B5DA301D}" dt="2023-09-23T22:39:31.433" v="889" actId="26606"/>
          <ac:spMkLst>
            <pc:docMk/>
            <pc:sldMk cId="2440917911" sldId="259"/>
            <ac:spMk id="22" creationId="{CF21B67B-C6ED-4370-B2DF-DF07B4784EA6}"/>
          </ac:spMkLst>
        </pc:spChg>
        <pc:spChg chg="add del">
          <ac:chgData name="Robert De Swardt" userId="f1e5ea951c4f0711" providerId="LiveId" clId="{539AD0B0-D54B-4B04-8307-43C8B5DA301D}" dt="2023-09-23T22:40:39.365" v="901" actId="26606"/>
          <ac:spMkLst>
            <pc:docMk/>
            <pc:sldMk cId="2440917911" sldId="259"/>
            <ac:spMk id="23" creationId="{E02DA677-C58A-4FCE-A9A0-E66A42EBD9A5}"/>
          </ac:spMkLst>
        </pc:spChg>
        <pc:spChg chg="add del">
          <ac:chgData name="Robert De Swardt" userId="f1e5ea951c4f0711" providerId="LiveId" clId="{539AD0B0-D54B-4B04-8307-43C8B5DA301D}" dt="2023-09-23T22:39:31.433" v="889" actId="26606"/>
          <ac:spMkLst>
            <pc:docMk/>
            <pc:sldMk cId="2440917911" sldId="259"/>
            <ac:spMk id="24" creationId="{C363871A-6115-471A-B136-64CCA9ECCD45}"/>
          </ac:spMkLst>
        </pc:spChg>
        <pc:spChg chg="add del">
          <ac:chgData name="Robert De Swardt" userId="f1e5ea951c4f0711" providerId="LiveId" clId="{539AD0B0-D54B-4B04-8307-43C8B5DA301D}" dt="2023-09-23T22:39:34.413" v="891" actId="26606"/>
          <ac:spMkLst>
            <pc:docMk/>
            <pc:sldMk cId="2440917911" sldId="259"/>
            <ac:spMk id="40" creationId="{7B9D7F38-148C-4833-BBC3-26DF328305D0}"/>
          </ac:spMkLst>
        </pc:spChg>
        <pc:spChg chg="add del">
          <ac:chgData name="Robert De Swardt" userId="f1e5ea951c4f0711" providerId="LiveId" clId="{539AD0B0-D54B-4B04-8307-43C8B5DA301D}" dt="2023-09-23T22:39:34.413" v="891" actId="26606"/>
          <ac:spMkLst>
            <pc:docMk/>
            <pc:sldMk cId="2440917911" sldId="259"/>
            <ac:spMk id="42" creationId="{B0B24C04-FEDE-4E91-A8C6-C92FF3E78201}"/>
          </ac:spMkLst>
        </pc:spChg>
        <pc:spChg chg="add del">
          <ac:chgData name="Robert De Swardt" userId="f1e5ea951c4f0711" providerId="LiveId" clId="{539AD0B0-D54B-4B04-8307-43C8B5DA301D}" dt="2023-09-23T22:39:34.413" v="891" actId="26606"/>
          <ac:spMkLst>
            <pc:docMk/>
            <pc:sldMk cId="2440917911" sldId="259"/>
            <ac:spMk id="45" creationId="{5C316D40-A8BD-4ABA-B724-595C08C1AFB6}"/>
          </ac:spMkLst>
        </pc:spChg>
        <pc:spChg chg="add del">
          <ac:chgData name="Robert De Swardt" userId="f1e5ea951c4f0711" providerId="LiveId" clId="{539AD0B0-D54B-4B04-8307-43C8B5DA301D}" dt="2023-09-23T22:40:39.365" v="901" actId="26606"/>
          <ac:spMkLst>
            <pc:docMk/>
            <pc:sldMk cId="2440917911" sldId="259"/>
            <ac:spMk id="49" creationId="{CF21B67B-C6ED-4370-B2DF-DF07B4784EA6}"/>
          </ac:spMkLst>
        </pc:spChg>
        <pc:spChg chg="add del">
          <ac:chgData name="Robert De Swardt" userId="f1e5ea951c4f0711" providerId="LiveId" clId="{539AD0B0-D54B-4B04-8307-43C8B5DA301D}" dt="2023-09-23T22:40:39.365" v="901" actId="26606"/>
          <ac:spMkLst>
            <pc:docMk/>
            <pc:sldMk cId="2440917911" sldId="259"/>
            <ac:spMk id="50" creationId="{C363871A-6115-471A-B136-64CCA9ECCD45}"/>
          </ac:spMkLst>
        </pc:spChg>
        <pc:spChg chg="add del">
          <ac:chgData name="Robert De Swardt" userId="f1e5ea951c4f0711" providerId="LiveId" clId="{539AD0B0-D54B-4B04-8307-43C8B5DA301D}" dt="2023-09-23T22:40:42.565" v="903" actId="26606"/>
          <ac:spMkLst>
            <pc:docMk/>
            <pc:sldMk cId="2440917911" sldId="259"/>
            <ac:spMk id="57" creationId="{EEA869E1-F851-4A52-92F5-77E592B76A5B}"/>
          </ac:spMkLst>
        </pc:spChg>
        <pc:spChg chg="add del">
          <ac:chgData name="Robert De Swardt" userId="f1e5ea951c4f0711" providerId="LiveId" clId="{539AD0B0-D54B-4B04-8307-43C8B5DA301D}" dt="2023-09-23T22:40:42.565" v="903" actId="26606"/>
          <ac:spMkLst>
            <pc:docMk/>
            <pc:sldMk cId="2440917911" sldId="259"/>
            <ac:spMk id="61" creationId="{BD89ECFB-8421-4BB8-A23D-8B8D151F8959}"/>
          </ac:spMkLst>
        </pc:spChg>
        <pc:spChg chg="add del">
          <ac:chgData name="Robert De Swardt" userId="f1e5ea951c4f0711" providerId="LiveId" clId="{539AD0B0-D54B-4B04-8307-43C8B5DA301D}" dt="2023-09-23T22:40:42.565" v="903" actId="26606"/>
          <ac:spMkLst>
            <pc:docMk/>
            <pc:sldMk cId="2440917911" sldId="259"/>
            <ac:spMk id="62" creationId="{44911EB7-93CE-44FF-973F-B25ECF5DF58C}"/>
          </ac:spMkLst>
        </pc:spChg>
        <pc:spChg chg="add del">
          <ac:chgData name="Robert De Swardt" userId="f1e5ea951c4f0711" providerId="LiveId" clId="{539AD0B0-D54B-4B04-8307-43C8B5DA301D}" dt="2023-09-23T22:40:42.565" v="903" actId="26606"/>
          <ac:spMkLst>
            <pc:docMk/>
            <pc:sldMk cId="2440917911" sldId="259"/>
            <ac:spMk id="67" creationId="{4E4C1088-922B-4744-BB37-5D47AEA43D4D}"/>
          </ac:spMkLst>
        </pc:spChg>
        <pc:spChg chg="add del">
          <ac:chgData name="Robert De Swardt" userId="f1e5ea951c4f0711" providerId="LiveId" clId="{539AD0B0-D54B-4B04-8307-43C8B5DA301D}" dt="2023-09-23T22:40:48.321" v="907" actId="26606"/>
          <ac:spMkLst>
            <pc:docMk/>
            <pc:sldMk cId="2440917911" sldId="259"/>
            <ac:spMk id="71" creationId="{7B9D7F38-148C-4833-BBC3-26DF328305D0}"/>
          </ac:spMkLst>
        </pc:spChg>
        <pc:spChg chg="add del">
          <ac:chgData name="Robert De Swardt" userId="f1e5ea951c4f0711" providerId="LiveId" clId="{539AD0B0-D54B-4B04-8307-43C8B5DA301D}" dt="2023-09-23T22:40:48.321" v="907" actId="26606"/>
          <ac:spMkLst>
            <pc:docMk/>
            <pc:sldMk cId="2440917911" sldId="259"/>
            <ac:spMk id="73" creationId="{B0B24C04-FEDE-4E91-A8C6-C92FF3E78201}"/>
          </ac:spMkLst>
        </pc:spChg>
        <pc:spChg chg="add del">
          <ac:chgData name="Robert De Swardt" userId="f1e5ea951c4f0711" providerId="LiveId" clId="{539AD0B0-D54B-4B04-8307-43C8B5DA301D}" dt="2023-09-23T22:40:48.321" v="907" actId="26606"/>
          <ac:spMkLst>
            <pc:docMk/>
            <pc:sldMk cId="2440917911" sldId="259"/>
            <ac:spMk id="74" creationId="{98FC9C53-26BF-0548-B3C7-F5DDDDB108B4}"/>
          </ac:spMkLst>
        </pc:spChg>
        <pc:spChg chg="add del">
          <ac:chgData name="Robert De Swardt" userId="f1e5ea951c4f0711" providerId="LiveId" clId="{539AD0B0-D54B-4B04-8307-43C8B5DA301D}" dt="2023-09-23T22:40:48.321" v="907" actId="26606"/>
          <ac:spMkLst>
            <pc:docMk/>
            <pc:sldMk cId="2440917911" sldId="259"/>
            <ac:spMk id="78" creationId="{5C316D40-A8BD-4ABA-B724-595C08C1AFB6}"/>
          </ac:spMkLst>
        </pc:spChg>
        <pc:spChg chg="add del">
          <ac:chgData name="Robert De Swardt" userId="f1e5ea951c4f0711" providerId="LiveId" clId="{539AD0B0-D54B-4B04-8307-43C8B5DA301D}" dt="2023-09-23T22:41:08.223" v="911" actId="26606"/>
          <ac:spMkLst>
            <pc:docMk/>
            <pc:sldMk cId="2440917911" sldId="259"/>
            <ac:spMk id="81" creationId="{98FC9C53-26BF-0548-B3C7-F5DDDDB108B4}"/>
          </ac:spMkLst>
        </pc:spChg>
        <pc:spChg chg="add del">
          <ac:chgData name="Robert De Swardt" userId="f1e5ea951c4f0711" providerId="LiveId" clId="{539AD0B0-D54B-4B04-8307-43C8B5DA301D}" dt="2023-09-23T22:41:17.364" v="913" actId="26606"/>
          <ac:spMkLst>
            <pc:docMk/>
            <pc:sldMk cId="2440917911" sldId="259"/>
            <ac:spMk id="82" creationId="{98FC9C53-26BF-0548-B3C7-F5DDDDB108B4}"/>
          </ac:spMkLst>
        </pc:spChg>
        <pc:spChg chg="add del">
          <ac:chgData name="Robert De Swardt" userId="f1e5ea951c4f0711" providerId="LiveId" clId="{539AD0B0-D54B-4B04-8307-43C8B5DA301D}" dt="2023-09-23T22:41:08.223" v="911" actId="26606"/>
          <ac:spMkLst>
            <pc:docMk/>
            <pc:sldMk cId="2440917911" sldId="259"/>
            <ac:spMk id="84" creationId="{AF38CBB2-04B5-4ED2-92CA-ABA779049DEA}"/>
          </ac:spMkLst>
        </pc:spChg>
        <pc:spChg chg="add del">
          <ac:chgData name="Robert De Swardt" userId="f1e5ea951c4f0711" providerId="LiveId" clId="{539AD0B0-D54B-4B04-8307-43C8B5DA301D}" dt="2023-09-23T22:41:08.223" v="911" actId="26606"/>
          <ac:spMkLst>
            <pc:docMk/>
            <pc:sldMk cId="2440917911" sldId="259"/>
            <ac:spMk id="88" creationId="{A81BF76C-52E4-494B-86F2-4CBAC20E3856}"/>
          </ac:spMkLst>
        </pc:spChg>
        <pc:spChg chg="add del">
          <ac:chgData name="Robert De Swardt" userId="f1e5ea951c4f0711" providerId="LiveId" clId="{539AD0B0-D54B-4B04-8307-43C8B5DA301D}" dt="2023-09-23T22:41:17.364" v="913" actId="26606"/>
          <ac:spMkLst>
            <pc:docMk/>
            <pc:sldMk cId="2440917911" sldId="259"/>
            <ac:spMk id="89" creationId="{006D0FC5-E93A-4BAF-B243-7269EB6F5546}"/>
          </ac:spMkLst>
        </pc:spChg>
        <pc:grpChg chg="add del">
          <ac:chgData name="Robert De Swardt" userId="f1e5ea951c4f0711" providerId="LiveId" clId="{539AD0B0-D54B-4B04-8307-43C8B5DA301D}" dt="2023-09-23T22:39:45.179" v="895" actId="26606"/>
          <ac:grpSpMkLst>
            <pc:docMk/>
            <pc:sldMk cId="2440917911" sldId="259"/>
            <ac:grpSpMk id="25" creationId="{257D47FE-D6FA-4064-85D5-622942CAD0CE}"/>
          </ac:grpSpMkLst>
        </pc:grpChg>
        <pc:grpChg chg="add del">
          <ac:chgData name="Robert De Swardt" userId="f1e5ea951c4f0711" providerId="LiveId" clId="{539AD0B0-D54B-4B04-8307-43C8B5DA301D}" dt="2023-09-23T22:39:31.433" v="889" actId="26606"/>
          <ac:grpSpMkLst>
            <pc:docMk/>
            <pc:sldMk cId="2440917911" sldId="259"/>
            <ac:grpSpMk id="26" creationId="{257D47FE-D6FA-4064-85D5-622942CAD0CE}"/>
          </ac:grpSpMkLst>
        </pc:grpChg>
        <pc:grpChg chg="add del">
          <ac:chgData name="Robert De Swardt" userId="f1e5ea951c4f0711" providerId="LiveId" clId="{539AD0B0-D54B-4B04-8307-43C8B5DA301D}" dt="2023-09-23T22:39:45.179" v="895" actId="26606"/>
          <ac:grpSpMkLst>
            <pc:docMk/>
            <pc:sldMk cId="2440917911" sldId="259"/>
            <ac:grpSpMk id="31" creationId="{BD5DC89E-029E-4B97-92CD-7FEA579BEBB1}"/>
          </ac:grpSpMkLst>
        </pc:grpChg>
        <pc:grpChg chg="add del">
          <ac:chgData name="Robert De Swardt" userId="f1e5ea951c4f0711" providerId="LiveId" clId="{539AD0B0-D54B-4B04-8307-43C8B5DA301D}" dt="2023-09-23T22:39:31.433" v="889" actId="26606"/>
          <ac:grpSpMkLst>
            <pc:docMk/>
            <pc:sldMk cId="2440917911" sldId="259"/>
            <ac:grpSpMk id="32" creationId="{BD5DC89E-029E-4B97-92CD-7FEA579BEBB1}"/>
          </ac:grpSpMkLst>
        </pc:grpChg>
        <pc:grpChg chg="add del">
          <ac:chgData name="Robert De Swardt" userId="f1e5ea951c4f0711" providerId="LiveId" clId="{539AD0B0-D54B-4B04-8307-43C8B5DA301D}" dt="2023-09-23T22:39:34.413" v="891" actId="26606"/>
          <ac:grpSpMkLst>
            <pc:docMk/>
            <pc:sldMk cId="2440917911" sldId="259"/>
            <ac:grpSpMk id="43" creationId="{238BED98-596B-4726-8ACA-5C02C6BE4B22}"/>
          </ac:grpSpMkLst>
        </pc:grpChg>
        <pc:grpChg chg="add del">
          <ac:chgData name="Robert De Swardt" userId="f1e5ea951c4f0711" providerId="LiveId" clId="{539AD0B0-D54B-4B04-8307-43C8B5DA301D}" dt="2023-09-23T22:40:39.365" v="901" actId="26606"/>
          <ac:grpSpMkLst>
            <pc:docMk/>
            <pc:sldMk cId="2440917911" sldId="259"/>
            <ac:grpSpMk id="51" creationId="{257D47FE-D6FA-4064-85D5-622942CAD0CE}"/>
          </ac:grpSpMkLst>
        </pc:grpChg>
        <pc:grpChg chg="add del">
          <ac:chgData name="Robert De Swardt" userId="f1e5ea951c4f0711" providerId="LiveId" clId="{539AD0B0-D54B-4B04-8307-43C8B5DA301D}" dt="2023-09-23T22:40:39.365" v="901" actId="26606"/>
          <ac:grpSpMkLst>
            <pc:docMk/>
            <pc:sldMk cId="2440917911" sldId="259"/>
            <ac:grpSpMk id="53" creationId="{BD5DC89E-029E-4B97-92CD-7FEA579BEBB1}"/>
          </ac:grpSpMkLst>
        </pc:grpChg>
        <pc:grpChg chg="add del">
          <ac:chgData name="Robert De Swardt" userId="f1e5ea951c4f0711" providerId="LiveId" clId="{539AD0B0-D54B-4B04-8307-43C8B5DA301D}" dt="2023-09-23T22:40:42.565" v="903" actId="26606"/>
          <ac:grpSpMkLst>
            <pc:docMk/>
            <pc:sldMk cId="2440917911" sldId="259"/>
            <ac:grpSpMk id="64" creationId="{34B79B4F-74AA-4B58-BBD2-2C3804928DFD}"/>
          </ac:grpSpMkLst>
        </pc:grpChg>
        <pc:grpChg chg="add del">
          <ac:chgData name="Robert De Swardt" userId="f1e5ea951c4f0711" providerId="LiveId" clId="{539AD0B0-D54B-4B04-8307-43C8B5DA301D}" dt="2023-09-23T22:40:48.321" v="907" actId="26606"/>
          <ac:grpSpMkLst>
            <pc:docMk/>
            <pc:sldMk cId="2440917911" sldId="259"/>
            <ac:grpSpMk id="75" creationId="{238BED98-596B-4726-8ACA-5C02C6BE4B22}"/>
          </ac:grpSpMkLst>
        </pc:grpChg>
        <pc:grpChg chg="add del">
          <ac:chgData name="Robert De Swardt" userId="f1e5ea951c4f0711" providerId="LiveId" clId="{539AD0B0-D54B-4B04-8307-43C8B5DA301D}" dt="2023-09-23T22:41:17.364" v="913" actId="26606"/>
          <ac:grpSpMkLst>
            <pc:docMk/>
            <pc:sldMk cId="2440917911" sldId="259"/>
            <ac:grpSpMk id="83" creationId="{D42A13E3-E6EC-43CE-845E-3382E7F6D497}"/>
          </ac:grpSpMkLst>
        </pc:grpChg>
        <pc:grpChg chg="add del">
          <ac:chgData name="Robert De Swardt" userId="f1e5ea951c4f0711" providerId="LiveId" clId="{539AD0B0-D54B-4B04-8307-43C8B5DA301D}" dt="2023-09-23T22:41:08.223" v="911" actId="26606"/>
          <ac:grpSpMkLst>
            <pc:docMk/>
            <pc:sldMk cId="2440917911" sldId="259"/>
            <ac:grpSpMk id="90" creationId="{CD0703AE-95DE-4C43-8272-BB33A5AD46D3}"/>
          </ac:grpSpMkLst>
        </pc:grpChg>
        <pc:picChg chg="del">
          <ac:chgData name="Robert De Swardt" userId="f1e5ea951c4f0711" providerId="LiveId" clId="{539AD0B0-D54B-4B04-8307-43C8B5DA301D}" dt="2023-09-22T06:46:58.524" v="54" actId="478"/>
          <ac:picMkLst>
            <pc:docMk/>
            <pc:sldMk cId="2440917911" sldId="259"/>
            <ac:picMk id="5" creationId="{2F480B3E-332E-A23C-653D-2DB15FC0B81C}"/>
          </ac:picMkLst>
        </pc:picChg>
        <pc:picChg chg="add mod ord">
          <ac:chgData name="Robert De Swardt" userId="f1e5ea951c4f0711" providerId="LiveId" clId="{539AD0B0-D54B-4B04-8307-43C8B5DA301D}" dt="2023-09-23T22:41:17.364" v="913" actId="26606"/>
          <ac:picMkLst>
            <pc:docMk/>
            <pc:sldMk cId="2440917911" sldId="259"/>
            <ac:picMk id="7" creationId="{4914D6B0-4D1A-B510-5EA3-FD57031BDE7C}"/>
          </ac:picMkLst>
        </pc:picChg>
        <pc:picChg chg="add mod modCrop">
          <ac:chgData name="Robert De Swardt" userId="f1e5ea951c4f0711" providerId="LiveId" clId="{539AD0B0-D54B-4B04-8307-43C8B5DA301D}" dt="2023-09-23T22:41:17.364" v="913" actId="26606"/>
          <ac:picMkLst>
            <pc:docMk/>
            <pc:sldMk cId="2440917911" sldId="259"/>
            <ac:picMk id="9" creationId="{6275A8D0-FC6C-430A-9FCB-4A3FF0F18878}"/>
          </ac:picMkLst>
        </pc:picChg>
        <pc:picChg chg="del">
          <ac:chgData name="Robert De Swardt" userId="f1e5ea951c4f0711" providerId="LiveId" clId="{539AD0B0-D54B-4B04-8307-43C8B5DA301D}" dt="2023-09-22T06:46:04.237" v="46" actId="478"/>
          <ac:picMkLst>
            <pc:docMk/>
            <pc:sldMk cId="2440917911" sldId="259"/>
            <ac:picMk id="10" creationId="{503D9E98-F93D-4622-FF72-14033AA86ED0}"/>
          </ac:picMkLst>
        </pc:picChg>
        <pc:picChg chg="add del">
          <ac:chgData name="Robert De Swardt" userId="f1e5ea951c4f0711" providerId="LiveId" clId="{539AD0B0-D54B-4B04-8307-43C8B5DA301D}" dt="2023-09-23T22:39:45.179" v="895" actId="26606"/>
          <ac:picMkLst>
            <pc:docMk/>
            <pc:sldMk cId="2440917911" sldId="259"/>
            <ac:picMk id="12" creationId="{9D85B319-9C30-4D92-B664-CA444ECD79BA}"/>
          </ac:picMkLst>
        </pc:picChg>
        <pc:picChg chg="add del">
          <ac:chgData name="Robert De Swardt" userId="f1e5ea951c4f0711" providerId="LiveId" clId="{539AD0B0-D54B-4B04-8307-43C8B5DA301D}" dt="2023-09-23T22:39:31.433" v="889" actId="26606"/>
          <ac:picMkLst>
            <pc:docMk/>
            <pc:sldMk cId="2440917911" sldId="259"/>
            <ac:picMk id="16" creationId="{9D85B319-9C30-4D92-B664-CA444ECD79BA}"/>
          </ac:picMkLst>
        </pc:picChg>
        <pc:picChg chg="add del">
          <ac:chgData name="Robert De Swardt" userId="f1e5ea951c4f0711" providerId="LiveId" clId="{539AD0B0-D54B-4B04-8307-43C8B5DA301D}" dt="2023-09-23T22:40:48.321" v="907" actId="26606"/>
          <ac:picMkLst>
            <pc:docMk/>
            <pc:sldMk cId="2440917911" sldId="259"/>
            <ac:picMk id="28" creationId="{CB8D4351-0057-4653-A4AC-94C6C2512E66}"/>
          </ac:picMkLst>
        </pc:picChg>
        <pc:picChg chg="add del">
          <ac:chgData name="Robert De Swardt" userId="f1e5ea951c4f0711" providerId="LiveId" clId="{539AD0B0-D54B-4B04-8307-43C8B5DA301D}" dt="2023-09-23T22:39:45.179" v="895" actId="26606"/>
          <ac:picMkLst>
            <pc:docMk/>
            <pc:sldMk cId="2440917911" sldId="259"/>
            <ac:picMk id="35" creationId="{F73F3E1D-BEAB-4D12-A203-F83024DF066B}"/>
          </ac:picMkLst>
        </pc:picChg>
        <pc:picChg chg="add del">
          <ac:chgData name="Robert De Swardt" userId="f1e5ea951c4f0711" providerId="LiveId" clId="{539AD0B0-D54B-4B04-8307-43C8B5DA301D}" dt="2023-09-23T22:39:31.433" v="889" actId="26606"/>
          <ac:picMkLst>
            <pc:docMk/>
            <pc:sldMk cId="2440917911" sldId="259"/>
            <ac:picMk id="36" creationId="{F73F3E1D-BEAB-4D12-A203-F83024DF066B}"/>
          </ac:picMkLst>
        </pc:picChg>
        <pc:picChg chg="add del">
          <ac:chgData name="Robert De Swardt" userId="f1e5ea951c4f0711" providerId="LiveId" clId="{539AD0B0-D54B-4B04-8307-43C8B5DA301D}" dt="2023-09-23T22:40:39.365" v="901" actId="26606"/>
          <ac:picMkLst>
            <pc:docMk/>
            <pc:sldMk cId="2440917911" sldId="259"/>
            <ac:picMk id="39" creationId="{9D85B319-9C30-4D92-B664-CA444ECD79BA}"/>
          </ac:picMkLst>
        </pc:picChg>
        <pc:picChg chg="add del">
          <ac:chgData name="Robert De Swardt" userId="f1e5ea951c4f0711" providerId="LiveId" clId="{539AD0B0-D54B-4B04-8307-43C8B5DA301D}" dt="2023-09-23T22:39:34.413" v="891" actId="26606"/>
          <ac:picMkLst>
            <pc:docMk/>
            <pc:sldMk cId="2440917911" sldId="259"/>
            <ac:picMk id="46" creationId="{CB8D4351-0057-4653-A4AC-94C6C2512E66}"/>
          </ac:picMkLst>
        </pc:picChg>
        <pc:picChg chg="add del">
          <ac:chgData name="Robert De Swardt" userId="f1e5ea951c4f0711" providerId="LiveId" clId="{539AD0B0-D54B-4B04-8307-43C8B5DA301D}" dt="2023-09-23T22:40:39.365" v="901" actId="26606"/>
          <ac:picMkLst>
            <pc:docMk/>
            <pc:sldMk cId="2440917911" sldId="259"/>
            <ac:picMk id="54" creationId="{F73F3E1D-BEAB-4D12-A203-F83024DF066B}"/>
          </ac:picMkLst>
        </pc:picChg>
        <pc:picChg chg="add del">
          <ac:chgData name="Robert De Swardt" userId="f1e5ea951c4f0711" providerId="LiveId" clId="{539AD0B0-D54B-4B04-8307-43C8B5DA301D}" dt="2023-09-23T22:40:42.565" v="903" actId="26606"/>
          <ac:picMkLst>
            <pc:docMk/>
            <pc:sldMk cId="2440917911" sldId="259"/>
            <ac:picMk id="58" creationId="{B083AD55-8296-44BD-8E14-DD2DDBC351B0}"/>
          </ac:picMkLst>
        </pc:picChg>
        <pc:picChg chg="add del">
          <ac:chgData name="Robert De Swardt" userId="f1e5ea951c4f0711" providerId="LiveId" clId="{539AD0B0-D54B-4B04-8307-43C8B5DA301D}" dt="2023-09-23T22:40:42.565" v="903" actId="26606"/>
          <ac:picMkLst>
            <pc:docMk/>
            <pc:sldMk cId="2440917911" sldId="259"/>
            <ac:picMk id="68" creationId="{15621CD7-6951-4B76-949B-6D851A2BE4D4}"/>
          </ac:picMkLst>
        </pc:picChg>
        <pc:picChg chg="add del">
          <ac:chgData name="Robert De Swardt" userId="f1e5ea951c4f0711" providerId="LiveId" clId="{539AD0B0-D54B-4B04-8307-43C8B5DA301D}" dt="2023-09-23T22:41:08.223" v="911" actId="26606"/>
          <ac:picMkLst>
            <pc:docMk/>
            <pc:sldMk cId="2440917911" sldId="259"/>
            <ac:picMk id="94" creationId="{0C24E7C2-F39B-4280-9B81-F15BBD93C3A9}"/>
          </ac:picMkLst>
        </pc:picChg>
        <pc:cxnChg chg="add del">
          <ac:chgData name="Robert De Swardt" userId="f1e5ea951c4f0711" providerId="LiveId" clId="{539AD0B0-D54B-4B04-8307-43C8B5DA301D}" dt="2023-09-23T22:39:45.179" v="895" actId="26606"/>
          <ac:cxnSpMkLst>
            <pc:docMk/>
            <pc:sldMk cId="2440917911" sldId="259"/>
            <ac:cxnSpMk id="15" creationId="{D7573C1E-3785-43C9-A262-1DA9DF97F85C}"/>
          </ac:cxnSpMkLst>
        </pc:cxnChg>
        <pc:cxnChg chg="add del">
          <ac:chgData name="Robert De Swardt" userId="f1e5ea951c4f0711" providerId="LiveId" clId="{539AD0B0-D54B-4B04-8307-43C8B5DA301D}" dt="2023-09-23T22:39:45.179" v="895" actId="26606"/>
          <ac:cxnSpMkLst>
            <pc:docMk/>
            <pc:sldMk cId="2440917911" sldId="259"/>
            <ac:cxnSpMk id="17" creationId="{548C4394-BE4E-4302-AF74-4781C6C66E4C}"/>
          </ac:cxnSpMkLst>
        </pc:cxnChg>
        <pc:cxnChg chg="add del">
          <ac:chgData name="Robert De Swardt" userId="f1e5ea951c4f0711" providerId="LiveId" clId="{539AD0B0-D54B-4B04-8307-43C8B5DA301D}" dt="2023-09-23T22:39:31.433" v="889" actId="26606"/>
          <ac:cxnSpMkLst>
            <pc:docMk/>
            <pc:sldMk cId="2440917911" sldId="259"/>
            <ac:cxnSpMk id="18" creationId="{D7573C1E-3785-43C9-A262-1DA9DF97F85C}"/>
          </ac:cxnSpMkLst>
        </pc:cxnChg>
        <pc:cxnChg chg="add del">
          <ac:chgData name="Robert De Swardt" userId="f1e5ea951c4f0711" providerId="LiveId" clId="{539AD0B0-D54B-4B04-8307-43C8B5DA301D}" dt="2023-09-23T22:39:31.433" v="889" actId="26606"/>
          <ac:cxnSpMkLst>
            <pc:docMk/>
            <pc:sldMk cId="2440917911" sldId="259"/>
            <ac:cxnSpMk id="20" creationId="{548C4394-BE4E-4302-AF74-4781C6C66E4C}"/>
          </ac:cxnSpMkLst>
        </pc:cxnChg>
        <pc:cxnChg chg="add del">
          <ac:chgData name="Robert De Swardt" userId="f1e5ea951c4f0711" providerId="LiveId" clId="{539AD0B0-D54B-4B04-8307-43C8B5DA301D}" dt="2023-09-23T22:39:45.179" v="895" actId="26606"/>
          <ac:cxnSpMkLst>
            <pc:docMk/>
            <pc:sldMk cId="2440917911" sldId="259"/>
            <ac:cxnSpMk id="29" creationId="{F6EFB8F7-3CB6-4F3E-9740-C432EEFD1C66}"/>
          </ac:cxnSpMkLst>
        </pc:cxnChg>
        <pc:cxnChg chg="add del">
          <ac:chgData name="Robert De Swardt" userId="f1e5ea951c4f0711" providerId="LiveId" clId="{539AD0B0-D54B-4B04-8307-43C8B5DA301D}" dt="2023-09-23T22:39:31.433" v="889" actId="26606"/>
          <ac:cxnSpMkLst>
            <pc:docMk/>
            <pc:sldMk cId="2440917911" sldId="259"/>
            <ac:cxnSpMk id="30" creationId="{F6EFB8F7-3CB6-4F3E-9740-C432EEFD1C66}"/>
          </ac:cxnSpMkLst>
        </pc:cxnChg>
        <pc:cxnChg chg="add del">
          <ac:chgData name="Robert De Swardt" userId="f1e5ea951c4f0711" providerId="LiveId" clId="{539AD0B0-D54B-4B04-8307-43C8B5DA301D}" dt="2023-09-23T22:39:45.179" v="895" actId="26606"/>
          <ac:cxnSpMkLst>
            <pc:docMk/>
            <pc:sldMk cId="2440917911" sldId="259"/>
            <ac:cxnSpMk id="37" creationId="{6A7CD4E0-A885-4ECE-9934-D68BADC2C0CF}"/>
          </ac:cxnSpMkLst>
        </pc:cxnChg>
        <pc:cxnChg chg="add del">
          <ac:chgData name="Robert De Swardt" userId="f1e5ea951c4f0711" providerId="LiveId" clId="{539AD0B0-D54B-4B04-8307-43C8B5DA301D}" dt="2023-09-23T22:39:31.433" v="889" actId="26606"/>
          <ac:cxnSpMkLst>
            <pc:docMk/>
            <pc:sldMk cId="2440917911" sldId="259"/>
            <ac:cxnSpMk id="38" creationId="{6A7CD4E0-A885-4ECE-9934-D68BADC2C0CF}"/>
          </ac:cxnSpMkLst>
        </pc:cxnChg>
        <pc:cxnChg chg="add del">
          <ac:chgData name="Robert De Swardt" userId="f1e5ea951c4f0711" providerId="LiveId" clId="{539AD0B0-D54B-4B04-8307-43C8B5DA301D}" dt="2023-09-23T22:39:34.413" v="891" actId="26606"/>
          <ac:cxnSpMkLst>
            <pc:docMk/>
            <pc:sldMk cId="2440917911" sldId="259"/>
            <ac:cxnSpMk id="41" creationId="{F4058CC4-E5A0-4BA9-9528-C5053A69D41E}"/>
          </ac:cxnSpMkLst>
        </pc:cxnChg>
        <pc:cxnChg chg="add del">
          <ac:chgData name="Robert De Swardt" userId="f1e5ea951c4f0711" providerId="LiveId" clId="{539AD0B0-D54B-4B04-8307-43C8B5DA301D}" dt="2023-09-23T22:40:39.365" v="901" actId="26606"/>
          <ac:cxnSpMkLst>
            <pc:docMk/>
            <pc:sldMk cId="2440917911" sldId="259"/>
            <ac:cxnSpMk id="44" creationId="{D7573C1E-3785-43C9-A262-1DA9DF97F85C}"/>
          </ac:cxnSpMkLst>
        </pc:cxnChg>
        <pc:cxnChg chg="add del">
          <ac:chgData name="Robert De Swardt" userId="f1e5ea951c4f0711" providerId="LiveId" clId="{539AD0B0-D54B-4B04-8307-43C8B5DA301D}" dt="2023-09-23T22:39:34.413" v="891" actId="26606"/>
          <ac:cxnSpMkLst>
            <pc:docMk/>
            <pc:sldMk cId="2440917911" sldId="259"/>
            <ac:cxnSpMk id="47" creationId="{D3905F8D-039A-4FF7-82D8-7B34962E2E61}"/>
          </ac:cxnSpMkLst>
        </pc:cxnChg>
        <pc:cxnChg chg="add del">
          <ac:chgData name="Robert De Swardt" userId="f1e5ea951c4f0711" providerId="LiveId" clId="{539AD0B0-D54B-4B04-8307-43C8B5DA301D}" dt="2023-09-23T22:40:39.365" v="901" actId="26606"/>
          <ac:cxnSpMkLst>
            <pc:docMk/>
            <pc:sldMk cId="2440917911" sldId="259"/>
            <ac:cxnSpMk id="48" creationId="{548C4394-BE4E-4302-AF74-4781C6C66E4C}"/>
          </ac:cxnSpMkLst>
        </pc:cxnChg>
        <pc:cxnChg chg="add del">
          <ac:chgData name="Robert De Swardt" userId="f1e5ea951c4f0711" providerId="LiveId" clId="{539AD0B0-D54B-4B04-8307-43C8B5DA301D}" dt="2023-09-23T22:40:39.365" v="901" actId="26606"/>
          <ac:cxnSpMkLst>
            <pc:docMk/>
            <pc:sldMk cId="2440917911" sldId="259"/>
            <ac:cxnSpMk id="52" creationId="{F6EFB8F7-3CB6-4F3E-9740-C432EEFD1C66}"/>
          </ac:cxnSpMkLst>
        </pc:cxnChg>
        <pc:cxnChg chg="add del">
          <ac:chgData name="Robert De Swardt" userId="f1e5ea951c4f0711" providerId="LiveId" clId="{539AD0B0-D54B-4B04-8307-43C8B5DA301D}" dt="2023-09-23T22:40:39.365" v="901" actId="26606"/>
          <ac:cxnSpMkLst>
            <pc:docMk/>
            <pc:sldMk cId="2440917911" sldId="259"/>
            <ac:cxnSpMk id="55" creationId="{6A7CD4E0-A885-4ECE-9934-D68BADC2C0CF}"/>
          </ac:cxnSpMkLst>
        </pc:cxnChg>
        <pc:cxnChg chg="add del">
          <ac:chgData name="Robert De Swardt" userId="f1e5ea951c4f0711" providerId="LiveId" clId="{539AD0B0-D54B-4B04-8307-43C8B5DA301D}" dt="2023-09-23T22:40:42.565" v="903" actId="26606"/>
          <ac:cxnSpMkLst>
            <pc:docMk/>
            <pc:sldMk cId="2440917911" sldId="259"/>
            <ac:cxnSpMk id="59" creationId="{2BF46B26-15FC-4C5A-94FA-AE9ED64B5C20}"/>
          </ac:cxnSpMkLst>
        </pc:cxnChg>
        <pc:cxnChg chg="add del">
          <ac:chgData name="Robert De Swardt" userId="f1e5ea951c4f0711" providerId="LiveId" clId="{539AD0B0-D54B-4B04-8307-43C8B5DA301D}" dt="2023-09-23T22:40:42.565" v="903" actId="26606"/>
          <ac:cxnSpMkLst>
            <pc:docMk/>
            <pc:sldMk cId="2440917911" sldId="259"/>
            <ac:cxnSpMk id="60" creationId="{912F6065-5345-44BD-B66E-5487CCD7A9B9}"/>
          </ac:cxnSpMkLst>
        </pc:cxnChg>
        <pc:cxnChg chg="add del">
          <ac:chgData name="Robert De Swardt" userId="f1e5ea951c4f0711" providerId="LiveId" clId="{539AD0B0-D54B-4B04-8307-43C8B5DA301D}" dt="2023-09-23T22:40:42.565" v="903" actId="26606"/>
          <ac:cxnSpMkLst>
            <pc:docMk/>
            <pc:sldMk cId="2440917911" sldId="259"/>
            <ac:cxnSpMk id="63" creationId="{72870A17-34CA-4FF4-8777-CE7D7B986B76}"/>
          </ac:cxnSpMkLst>
        </pc:cxnChg>
        <pc:cxnChg chg="add del">
          <ac:chgData name="Robert De Swardt" userId="f1e5ea951c4f0711" providerId="LiveId" clId="{539AD0B0-D54B-4B04-8307-43C8B5DA301D}" dt="2023-09-23T22:40:42.565" v="903" actId="26606"/>
          <ac:cxnSpMkLst>
            <pc:docMk/>
            <pc:sldMk cId="2440917911" sldId="259"/>
            <ac:cxnSpMk id="69" creationId="{7AD09E24-F963-4867-8AA6-3D2F8D3C8AAF}"/>
          </ac:cxnSpMkLst>
        </pc:cxnChg>
        <pc:cxnChg chg="add del">
          <ac:chgData name="Robert De Swardt" userId="f1e5ea951c4f0711" providerId="LiveId" clId="{539AD0B0-D54B-4B04-8307-43C8B5DA301D}" dt="2023-09-23T22:40:48.321" v="907" actId="26606"/>
          <ac:cxnSpMkLst>
            <pc:docMk/>
            <pc:sldMk cId="2440917911" sldId="259"/>
            <ac:cxnSpMk id="72" creationId="{F4058CC4-E5A0-4BA9-9528-C5053A69D41E}"/>
          </ac:cxnSpMkLst>
        </pc:cxnChg>
        <pc:cxnChg chg="add del">
          <ac:chgData name="Robert De Swardt" userId="f1e5ea951c4f0711" providerId="LiveId" clId="{539AD0B0-D54B-4B04-8307-43C8B5DA301D}" dt="2023-09-23T22:40:48.321" v="907" actId="26606"/>
          <ac:cxnSpMkLst>
            <pc:docMk/>
            <pc:sldMk cId="2440917911" sldId="259"/>
            <ac:cxnSpMk id="79" creationId="{D3905F8D-039A-4FF7-82D8-7B34962E2E61}"/>
          </ac:cxnSpMkLst>
        </pc:cxnChg>
        <pc:cxnChg chg="add del">
          <ac:chgData name="Robert De Swardt" userId="f1e5ea951c4f0711" providerId="LiveId" clId="{539AD0B0-D54B-4B04-8307-43C8B5DA301D}" dt="2023-09-23T22:41:08.223" v="911" actId="26606"/>
          <ac:cxnSpMkLst>
            <pc:docMk/>
            <pc:sldMk cId="2440917911" sldId="259"/>
            <ac:cxnSpMk id="86" creationId="{99ECE436-E5C5-4600-9DAE-6A66A788E0DF}"/>
          </ac:cxnSpMkLst>
        </pc:cxnChg>
        <pc:cxnChg chg="add del">
          <ac:chgData name="Robert De Swardt" userId="f1e5ea951c4f0711" providerId="LiveId" clId="{539AD0B0-D54B-4B04-8307-43C8B5DA301D}" dt="2023-09-23T22:41:08.223" v="911" actId="26606"/>
          <ac:cxnSpMkLst>
            <pc:docMk/>
            <pc:sldMk cId="2440917911" sldId="259"/>
            <ac:cxnSpMk id="96" creationId="{F381DAA9-C4BA-4BB3-8F4B-3BC4B43EB336}"/>
          </ac:cxnSpMkLst>
        </pc:cxnChg>
      </pc:sldChg>
      <pc:sldChg chg="delSp del mod delAnim">
        <pc:chgData name="Robert De Swardt" userId="f1e5ea951c4f0711" providerId="LiveId" clId="{539AD0B0-D54B-4B04-8307-43C8B5DA301D}" dt="2023-09-23T22:43:27.163" v="916" actId="47"/>
        <pc:sldMkLst>
          <pc:docMk/>
          <pc:sldMk cId="3066884029" sldId="260"/>
        </pc:sldMkLst>
        <pc:picChg chg="del">
          <ac:chgData name="Robert De Swardt" userId="f1e5ea951c4f0711" providerId="LiveId" clId="{539AD0B0-D54B-4B04-8307-43C8B5DA301D}" dt="2023-09-22T06:50:41.066" v="94" actId="478"/>
          <ac:picMkLst>
            <pc:docMk/>
            <pc:sldMk cId="3066884029" sldId="260"/>
            <ac:picMk id="6" creationId="{B2F9B61C-E15F-AC25-9127-3E41E4EF38F6}"/>
          </ac:picMkLst>
        </pc:picChg>
      </pc:sldChg>
      <pc:sldChg chg="addSp delSp modSp del mod delAnim">
        <pc:chgData name="Robert De Swardt" userId="f1e5ea951c4f0711" providerId="LiveId" clId="{539AD0B0-D54B-4B04-8307-43C8B5DA301D}" dt="2023-09-23T22:47:11.887" v="936" actId="47"/>
        <pc:sldMkLst>
          <pc:docMk/>
          <pc:sldMk cId="2355079414" sldId="261"/>
        </pc:sldMkLst>
        <pc:picChg chg="del">
          <ac:chgData name="Robert De Swardt" userId="f1e5ea951c4f0711" providerId="LiveId" clId="{539AD0B0-D54B-4B04-8307-43C8B5DA301D}" dt="2023-09-22T06:50:43.189" v="95" actId="478"/>
          <ac:picMkLst>
            <pc:docMk/>
            <pc:sldMk cId="2355079414" sldId="261"/>
            <ac:picMk id="6" creationId="{07235F4E-2504-4A1E-084E-89993EF462CC}"/>
          </ac:picMkLst>
        </pc:picChg>
        <pc:picChg chg="add del mod">
          <ac:chgData name="Robert De Swardt" userId="f1e5ea951c4f0711" providerId="LiveId" clId="{539AD0B0-D54B-4B04-8307-43C8B5DA301D}" dt="2023-09-23T22:46:29.738" v="931" actId="478"/>
          <ac:picMkLst>
            <pc:docMk/>
            <pc:sldMk cId="2355079414" sldId="261"/>
            <ac:picMk id="1026" creationId="{318EBA71-4065-6328-B2E8-96B056754085}"/>
          </ac:picMkLst>
        </pc:picChg>
      </pc:sldChg>
      <pc:sldChg chg="addSp delSp modSp mod ord modTransition setBg delAnim setClrOvrMap modNotesTx">
        <pc:chgData name="Robert De Swardt" userId="f1e5ea951c4f0711" providerId="LiveId" clId="{539AD0B0-D54B-4B04-8307-43C8B5DA301D}" dt="2023-09-23T22:50:39.880" v="941"/>
        <pc:sldMkLst>
          <pc:docMk/>
          <pc:sldMk cId="4046195964" sldId="262"/>
        </pc:sldMkLst>
        <pc:spChg chg="del">
          <ac:chgData name="Robert De Swardt" userId="f1e5ea951c4f0711" providerId="LiveId" clId="{539AD0B0-D54B-4B04-8307-43C8B5DA301D}" dt="2023-09-22T06:47:09.081" v="57" actId="478"/>
          <ac:spMkLst>
            <pc:docMk/>
            <pc:sldMk cId="4046195964" sldId="262"/>
            <ac:spMk id="2" creationId="{B4FC8A3E-41EE-35A3-6A61-3C8AE8CE31E1}"/>
          </ac:spMkLst>
        </pc:spChg>
        <pc:spChg chg="add del mod">
          <ac:chgData name="Robert De Swardt" userId="f1e5ea951c4f0711" providerId="LiveId" clId="{539AD0B0-D54B-4B04-8307-43C8B5DA301D}" dt="2023-09-23T21:53:52.336" v="503" actId="22"/>
          <ac:spMkLst>
            <pc:docMk/>
            <pc:sldMk cId="4046195964" sldId="262"/>
            <ac:spMk id="4" creationId="{2182FA0F-2AB5-541C-338F-442CE0F45DD5}"/>
          </ac:spMkLst>
        </pc:spChg>
        <pc:spChg chg="add mod">
          <ac:chgData name="Robert De Swardt" userId="f1e5ea951c4f0711" providerId="LiveId" clId="{539AD0B0-D54B-4B04-8307-43C8B5DA301D}" dt="2023-09-23T22:34:35.838" v="755" actId="26606"/>
          <ac:spMkLst>
            <pc:docMk/>
            <pc:sldMk cId="4046195964" sldId="262"/>
            <ac:spMk id="8" creationId="{6BFDA001-C237-38E6-3621-75B3A9658E36}"/>
          </ac:spMkLst>
        </pc:spChg>
        <pc:spChg chg="add del mod">
          <ac:chgData name="Robert De Swardt" userId="f1e5ea951c4f0711" providerId="LiveId" clId="{539AD0B0-D54B-4B04-8307-43C8B5DA301D}" dt="2023-09-23T21:53:03.437" v="500"/>
          <ac:spMkLst>
            <pc:docMk/>
            <pc:sldMk cId="4046195964" sldId="262"/>
            <ac:spMk id="9" creationId="{61B81BFC-F2D1-AABF-4980-53EDED5B82D8}"/>
          </ac:spMkLst>
        </pc:spChg>
        <pc:spChg chg="add del">
          <ac:chgData name="Robert De Swardt" userId="f1e5ea951c4f0711" providerId="LiveId" clId="{539AD0B0-D54B-4B04-8307-43C8B5DA301D}" dt="2023-09-23T22:34:35.838" v="755" actId="26606"/>
          <ac:spMkLst>
            <pc:docMk/>
            <pc:sldMk cId="4046195964" sldId="262"/>
            <ac:spMk id="18" creationId="{EEA869E1-F851-4A52-92F5-77E592B76A5B}"/>
          </ac:spMkLst>
        </pc:spChg>
        <pc:spChg chg="add del">
          <ac:chgData name="Robert De Swardt" userId="f1e5ea951c4f0711" providerId="LiveId" clId="{539AD0B0-D54B-4B04-8307-43C8B5DA301D}" dt="2023-09-23T22:34:35.838" v="755" actId="26606"/>
          <ac:spMkLst>
            <pc:docMk/>
            <pc:sldMk cId="4046195964" sldId="262"/>
            <ac:spMk id="26" creationId="{361BB640-81A1-4229-AB4F-68280223D59A}"/>
          </ac:spMkLst>
        </pc:spChg>
        <pc:spChg chg="add del">
          <ac:chgData name="Robert De Swardt" userId="f1e5ea951c4f0711" providerId="LiveId" clId="{539AD0B0-D54B-4B04-8307-43C8B5DA301D}" dt="2023-09-23T22:34:35.838" v="755" actId="26606"/>
          <ac:spMkLst>
            <pc:docMk/>
            <pc:sldMk cId="4046195964" sldId="262"/>
            <ac:spMk id="28" creationId="{AEF2FCB1-475A-4D36-B8D9-50FA9CB5DDC3}"/>
          </ac:spMkLst>
        </pc:spChg>
        <pc:spChg chg="add del">
          <ac:chgData name="Robert De Swardt" userId="f1e5ea951c4f0711" providerId="LiveId" clId="{539AD0B0-D54B-4B04-8307-43C8B5DA301D}" dt="2023-09-23T22:34:35.838" v="755" actId="26606"/>
          <ac:spMkLst>
            <pc:docMk/>
            <pc:sldMk cId="4046195964" sldId="262"/>
            <ac:spMk id="34" creationId="{16D2BD21-BA4C-4B0E-8F09-76A5894AEE1F}"/>
          </ac:spMkLst>
        </pc:spChg>
        <pc:spChg chg="add del">
          <ac:chgData name="Robert De Swardt" userId="f1e5ea951c4f0711" providerId="LiveId" clId="{539AD0B0-D54B-4B04-8307-43C8B5DA301D}" dt="2023-09-23T22:34:35.838" v="755" actId="26606"/>
          <ac:spMkLst>
            <pc:docMk/>
            <pc:sldMk cId="4046195964" sldId="262"/>
            <ac:spMk id="36" creationId="{6BCA9AA5-D2D7-4E77-B6D3-C88F2C91F760}"/>
          </ac:spMkLst>
        </pc:spChg>
        <pc:spChg chg="add del">
          <ac:chgData name="Robert De Swardt" userId="f1e5ea951c4f0711" providerId="LiveId" clId="{539AD0B0-D54B-4B04-8307-43C8B5DA301D}" dt="2023-09-23T22:34:35.838" v="755" actId="26606"/>
          <ac:spMkLst>
            <pc:docMk/>
            <pc:sldMk cId="4046195964" sldId="262"/>
            <ac:spMk id="40" creationId="{00DE8826-01C9-463B-8743-01AFC1E5BDA0}"/>
          </ac:spMkLst>
        </pc:spChg>
        <pc:grpChg chg="add del">
          <ac:chgData name="Robert De Swardt" userId="f1e5ea951c4f0711" providerId="LiveId" clId="{539AD0B0-D54B-4B04-8307-43C8B5DA301D}" dt="2023-09-23T22:34:35.838" v="755" actId="26606"/>
          <ac:grpSpMkLst>
            <pc:docMk/>
            <pc:sldMk cId="4046195964" sldId="262"/>
            <ac:grpSpMk id="30" creationId="{0594055C-123C-4556-ACB2-92A87E82B217}"/>
          </ac:grpSpMkLst>
        </pc:grpChg>
        <pc:picChg chg="del">
          <ac:chgData name="Robert De Swardt" userId="f1e5ea951c4f0711" providerId="LiveId" clId="{539AD0B0-D54B-4B04-8307-43C8B5DA301D}" dt="2023-09-22T06:47:06.114" v="56" actId="478"/>
          <ac:picMkLst>
            <pc:docMk/>
            <pc:sldMk cId="4046195964" sldId="262"/>
            <ac:picMk id="5" creationId="{68EE1A45-2622-4040-7208-459B153D97F9}"/>
          </ac:picMkLst>
        </pc:picChg>
        <pc:picChg chg="del">
          <ac:chgData name="Robert De Swardt" userId="f1e5ea951c4f0711" providerId="LiveId" clId="{539AD0B0-D54B-4B04-8307-43C8B5DA301D}" dt="2023-09-22T06:50:36.955" v="93" actId="478"/>
          <ac:picMkLst>
            <pc:docMk/>
            <pc:sldMk cId="4046195964" sldId="262"/>
            <ac:picMk id="6" creationId="{1BA5FD2C-36E4-2E4C-B5B6-CC6C178699FA}"/>
          </ac:picMkLst>
        </pc:picChg>
        <pc:picChg chg="add mod">
          <ac:chgData name="Robert De Swardt" userId="f1e5ea951c4f0711" providerId="LiveId" clId="{539AD0B0-D54B-4B04-8307-43C8B5DA301D}" dt="2023-09-23T22:36:42.686" v="764" actId="1076"/>
          <ac:picMkLst>
            <pc:docMk/>
            <pc:sldMk cId="4046195964" sldId="262"/>
            <ac:picMk id="11" creationId="{3EF9C282-B296-0DB3-844C-49CFC337236B}"/>
          </ac:picMkLst>
        </pc:picChg>
        <pc:picChg chg="add mod ord">
          <ac:chgData name="Robert De Swardt" userId="f1e5ea951c4f0711" providerId="LiveId" clId="{539AD0B0-D54B-4B04-8307-43C8B5DA301D}" dt="2023-09-23T22:36:44.412" v="765" actId="1076"/>
          <ac:picMkLst>
            <pc:docMk/>
            <pc:sldMk cId="4046195964" sldId="262"/>
            <ac:picMk id="13" creationId="{88AD79CA-9004-96A6-5B7F-AA7649974353}"/>
          </ac:picMkLst>
        </pc:picChg>
        <pc:picChg chg="add del">
          <ac:chgData name="Robert De Swardt" userId="f1e5ea951c4f0711" providerId="LiveId" clId="{539AD0B0-D54B-4B04-8307-43C8B5DA301D}" dt="2023-09-23T22:34:35.838" v="755" actId="26606"/>
          <ac:picMkLst>
            <pc:docMk/>
            <pc:sldMk cId="4046195964" sldId="262"/>
            <ac:picMk id="20" creationId="{B083AD55-8296-44BD-8E14-DD2DDBC351B0}"/>
          </ac:picMkLst>
        </pc:picChg>
        <pc:picChg chg="add del">
          <ac:chgData name="Robert De Swardt" userId="f1e5ea951c4f0711" providerId="LiveId" clId="{539AD0B0-D54B-4B04-8307-43C8B5DA301D}" dt="2023-09-23T22:34:35.838" v="755" actId="26606"/>
          <ac:picMkLst>
            <pc:docMk/>
            <pc:sldMk cId="4046195964" sldId="262"/>
            <ac:picMk id="42" creationId="{38475D75-E71A-406E-B793-4D06C9167F82}"/>
          </ac:picMkLst>
        </pc:picChg>
        <pc:cxnChg chg="add del">
          <ac:chgData name="Robert De Swardt" userId="f1e5ea951c4f0711" providerId="LiveId" clId="{539AD0B0-D54B-4B04-8307-43C8B5DA301D}" dt="2023-09-23T22:34:35.838" v="755" actId="26606"/>
          <ac:cxnSpMkLst>
            <pc:docMk/>
            <pc:sldMk cId="4046195964" sldId="262"/>
            <ac:cxnSpMk id="22" creationId="{2BF46B26-15FC-4C5A-94FA-AE9ED64B5C20}"/>
          </ac:cxnSpMkLst>
        </pc:cxnChg>
        <pc:cxnChg chg="add del">
          <ac:chgData name="Robert De Swardt" userId="f1e5ea951c4f0711" providerId="LiveId" clId="{539AD0B0-D54B-4B04-8307-43C8B5DA301D}" dt="2023-09-23T22:34:35.838" v="755" actId="26606"/>
          <ac:cxnSpMkLst>
            <pc:docMk/>
            <pc:sldMk cId="4046195964" sldId="262"/>
            <ac:cxnSpMk id="24" creationId="{912F6065-5345-44BD-B66E-5487CCD7A9B9}"/>
          </ac:cxnSpMkLst>
        </pc:cxnChg>
        <pc:cxnChg chg="add del">
          <ac:chgData name="Robert De Swardt" userId="f1e5ea951c4f0711" providerId="LiveId" clId="{539AD0B0-D54B-4B04-8307-43C8B5DA301D}" dt="2023-09-23T22:34:35.838" v="755" actId="26606"/>
          <ac:cxnSpMkLst>
            <pc:docMk/>
            <pc:sldMk cId="4046195964" sldId="262"/>
            <ac:cxnSpMk id="38" creationId="{3B20D3B4-5D48-4742-8AC6-F65036FAD5CC}"/>
          </ac:cxnSpMkLst>
        </pc:cxnChg>
        <pc:cxnChg chg="add del">
          <ac:chgData name="Robert De Swardt" userId="f1e5ea951c4f0711" providerId="LiveId" clId="{539AD0B0-D54B-4B04-8307-43C8B5DA301D}" dt="2023-09-23T22:34:35.838" v="755" actId="26606"/>
          <ac:cxnSpMkLst>
            <pc:docMk/>
            <pc:sldMk cId="4046195964" sldId="262"/>
            <ac:cxnSpMk id="44" creationId="{1C64B439-BE45-4A0D-AE74-53E8851C829C}"/>
          </ac:cxnSpMkLst>
        </pc:cxnChg>
      </pc:sldChg>
      <pc:sldChg chg="delSp modSp del mod delAnim">
        <pc:chgData name="Robert De Swardt" userId="f1e5ea951c4f0711" providerId="LiveId" clId="{539AD0B0-D54B-4B04-8307-43C8B5DA301D}" dt="2023-09-23T22:44:38.791" v="922" actId="2696"/>
        <pc:sldMkLst>
          <pc:docMk/>
          <pc:sldMk cId="1446703076" sldId="263"/>
        </pc:sldMkLst>
        <pc:picChg chg="mod">
          <ac:chgData name="Robert De Swardt" userId="f1e5ea951c4f0711" providerId="LiveId" clId="{539AD0B0-D54B-4B04-8307-43C8B5DA301D}" dt="2023-09-23T22:17:00.825" v="742" actId="1076"/>
          <ac:picMkLst>
            <pc:docMk/>
            <pc:sldMk cId="1446703076" sldId="263"/>
            <ac:picMk id="7" creationId="{7F073BC7-53F3-E387-2620-9492FD2E80F8}"/>
          </ac:picMkLst>
        </pc:picChg>
        <pc:picChg chg="del">
          <ac:chgData name="Robert De Swardt" userId="f1e5ea951c4f0711" providerId="LiveId" clId="{539AD0B0-D54B-4B04-8307-43C8B5DA301D}" dt="2023-09-22T06:50:46.396" v="96" actId="478"/>
          <ac:picMkLst>
            <pc:docMk/>
            <pc:sldMk cId="1446703076" sldId="263"/>
            <ac:picMk id="10" creationId="{FAA1A025-FD8E-2244-051D-20FED3645736}"/>
          </ac:picMkLst>
        </pc:picChg>
      </pc:sldChg>
      <pc:sldChg chg="delSp del mod delAnim">
        <pc:chgData name="Robert De Swardt" userId="f1e5ea951c4f0711" providerId="LiveId" clId="{539AD0B0-D54B-4B04-8307-43C8B5DA301D}" dt="2023-09-23T22:45:17.486" v="927" actId="47"/>
        <pc:sldMkLst>
          <pc:docMk/>
          <pc:sldMk cId="3844635905" sldId="264"/>
        </pc:sldMkLst>
        <pc:picChg chg="del">
          <ac:chgData name="Robert De Swardt" userId="f1e5ea951c4f0711" providerId="LiveId" clId="{539AD0B0-D54B-4B04-8307-43C8B5DA301D}" dt="2023-09-22T06:50:48.702" v="97" actId="478"/>
          <ac:picMkLst>
            <pc:docMk/>
            <pc:sldMk cId="3844635905" sldId="264"/>
            <ac:picMk id="12" creationId="{DABCB9A5-10EA-3519-FA8D-DF4157308594}"/>
          </ac:picMkLst>
        </pc:picChg>
      </pc:sldChg>
      <pc:sldChg chg="delSp del mod delAnim">
        <pc:chgData name="Robert De Swardt" userId="f1e5ea951c4f0711" providerId="LiveId" clId="{539AD0B0-D54B-4B04-8307-43C8B5DA301D}" dt="2023-09-23T22:45:15.124" v="926" actId="47"/>
        <pc:sldMkLst>
          <pc:docMk/>
          <pc:sldMk cId="4292303958" sldId="265"/>
        </pc:sldMkLst>
        <pc:picChg chg="del">
          <ac:chgData name="Robert De Swardt" userId="f1e5ea951c4f0711" providerId="LiveId" clId="{539AD0B0-D54B-4B04-8307-43C8B5DA301D}" dt="2023-09-22T06:50:51.576" v="98" actId="478"/>
          <ac:picMkLst>
            <pc:docMk/>
            <pc:sldMk cId="4292303958" sldId="265"/>
            <ac:picMk id="6" creationId="{4ED490E7-F2B3-9504-215E-B2EAB99CE0D6}"/>
          </ac:picMkLst>
        </pc:picChg>
      </pc:sldChg>
      <pc:sldChg chg="delSp del mod delAnim">
        <pc:chgData name="Robert De Swardt" userId="f1e5ea951c4f0711" providerId="LiveId" clId="{539AD0B0-D54B-4B04-8307-43C8B5DA301D}" dt="2023-09-23T22:09:17.628" v="584" actId="47"/>
        <pc:sldMkLst>
          <pc:docMk/>
          <pc:sldMk cId="1035008939" sldId="266"/>
        </pc:sldMkLst>
        <pc:picChg chg="del">
          <ac:chgData name="Robert De Swardt" userId="f1e5ea951c4f0711" providerId="LiveId" clId="{539AD0B0-D54B-4B04-8307-43C8B5DA301D}" dt="2023-09-22T06:50:55.802" v="100" actId="478"/>
          <ac:picMkLst>
            <pc:docMk/>
            <pc:sldMk cId="1035008939" sldId="266"/>
            <ac:picMk id="9" creationId="{C4B3F943-2CC1-AABE-04DF-8FAC7B067106}"/>
          </ac:picMkLst>
        </pc:picChg>
      </pc:sldChg>
      <pc:sldChg chg="delSp modSp del mod ord setBg delAnim">
        <pc:chgData name="Robert De Swardt" userId="f1e5ea951c4f0711" providerId="LiveId" clId="{539AD0B0-D54B-4B04-8307-43C8B5DA301D}" dt="2023-09-23T22:43:25.311" v="915" actId="47"/>
        <pc:sldMkLst>
          <pc:docMk/>
          <pc:sldMk cId="1073846439" sldId="267"/>
        </pc:sldMkLst>
        <pc:spChg chg="mod">
          <ac:chgData name="Robert De Swardt" userId="f1e5ea951c4f0711" providerId="LiveId" clId="{539AD0B0-D54B-4B04-8307-43C8B5DA301D}" dt="2023-09-23T09:04:32.504" v="104"/>
          <ac:spMkLst>
            <pc:docMk/>
            <pc:sldMk cId="1073846439" sldId="267"/>
            <ac:spMk id="2" creationId="{3B3EF8B0-F5CA-2076-1F31-8B202D23F6E2}"/>
          </ac:spMkLst>
        </pc:spChg>
        <pc:spChg chg="mod">
          <ac:chgData name="Robert De Swardt" userId="f1e5ea951c4f0711" providerId="LiveId" clId="{539AD0B0-D54B-4B04-8307-43C8B5DA301D}" dt="2023-09-23T09:04:32.504" v="104"/>
          <ac:spMkLst>
            <pc:docMk/>
            <pc:sldMk cId="1073846439" sldId="267"/>
            <ac:spMk id="3" creationId="{9C7E5572-BBBE-2811-90E8-2AB46E9CA19C}"/>
          </ac:spMkLst>
        </pc:spChg>
        <pc:picChg chg="del">
          <ac:chgData name="Robert De Swardt" userId="f1e5ea951c4f0711" providerId="LiveId" clId="{539AD0B0-D54B-4B04-8307-43C8B5DA301D}" dt="2023-09-22T06:50:53.730" v="99" actId="478"/>
          <ac:picMkLst>
            <pc:docMk/>
            <pc:sldMk cId="1073846439" sldId="267"/>
            <ac:picMk id="8" creationId="{FF3EDC6A-EA11-A213-9585-25A3897BB5AD}"/>
          </ac:picMkLst>
        </pc:picChg>
      </pc:sldChg>
      <pc:sldChg chg="addSp delSp modSp mod modTransition setBg delAnim setClrOvrMap">
        <pc:chgData name="Robert De Swardt" userId="f1e5ea951c4f0711" providerId="LiveId" clId="{539AD0B0-D54B-4B04-8307-43C8B5DA301D}" dt="2023-09-23T22:50:39.880" v="941"/>
        <pc:sldMkLst>
          <pc:docMk/>
          <pc:sldMk cId="18729799" sldId="268"/>
        </pc:sldMkLst>
        <pc:spChg chg="mod">
          <ac:chgData name="Robert De Swardt" userId="f1e5ea951c4f0711" providerId="LiveId" clId="{539AD0B0-D54B-4B04-8307-43C8B5DA301D}" dt="2023-09-23T22:48:09.381" v="940" actId="26606"/>
          <ac:spMkLst>
            <pc:docMk/>
            <pc:sldMk cId="18729799" sldId="268"/>
            <ac:spMk id="2" creationId="{C164E5E0-74D4-B884-9C06-3656DCBFDDB0}"/>
          </ac:spMkLst>
        </pc:spChg>
        <pc:spChg chg="add del">
          <ac:chgData name="Robert De Swardt" userId="f1e5ea951c4f0711" providerId="LiveId" clId="{539AD0B0-D54B-4B04-8307-43C8B5DA301D}" dt="2023-09-23T22:48:09.381" v="940" actId="26606"/>
          <ac:spMkLst>
            <pc:docMk/>
            <pc:sldMk cId="18729799" sldId="268"/>
            <ac:spMk id="8" creationId="{23522FE7-5A29-4EF6-B1EF-2CA55748A772}"/>
          </ac:spMkLst>
        </pc:spChg>
        <pc:spChg chg="add del">
          <ac:chgData name="Robert De Swardt" userId="f1e5ea951c4f0711" providerId="LiveId" clId="{539AD0B0-D54B-4B04-8307-43C8B5DA301D}" dt="2023-09-23T22:48:09.381" v="940" actId="26606"/>
          <ac:spMkLst>
            <pc:docMk/>
            <pc:sldMk cId="18729799" sldId="268"/>
            <ac:spMk id="16" creationId="{1BF0792A-0F2B-4A2E-AB38-0A4F18A3072D}"/>
          </ac:spMkLst>
        </pc:spChg>
        <pc:spChg chg="add del">
          <ac:chgData name="Robert De Swardt" userId="f1e5ea951c4f0711" providerId="LiveId" clId="{539AD0B0-D54B-4B04-8307-43C8B5DA301D}" dt="2023-09-23T22:48:09.381" v="940" actId="26606"/>
          <ac:spMkLst>
            <pc:docMk/>
            <pc:sldMk cId="18729799" sldId="268"/>
            <ac:spMk id="18" creationId="{F57DB18D-C2F1-4C8C-8808-9C01ECE6834E}"/>
          </ac:spMkLst>
        </pc:spChg>
        <pc:spChg chg="add del">
          <ac:chgData name="Robert De Swardt" userId="f1e5ea951c4f0711" providerId="LiveId" clId="{539AD0B0-D54B-4B04-8307-43C8B5DA301D}" dt="2023-09-23T22:48:09.363" v="939" actId="26606"/>
          <ac:spMkLst>
            <pc:docMk/>
            <pc:sldMk cId="18729799" sldId="268"/>
            <ac:spMk id="33" creationId="{23522FE7-5A29-4EF6-B1EF-2CA55748A772}"/>
          </ac:spMkLst>
        </pc:spChg>
        <pc:spChg chg="add del">
          <ac:chgData name="Robert De Swardt" userId="f1e5ea951c4f0711" providerId="LiveId" clId="{539AD0B0-D54B-4B04-8307-43C8B5DA301D}" dt="2023-09-23T22:48:09.363" v="939" actId="26606"/>
          <ac:spMkLst>
            <pc:docMk/>
            <pc:sldMk cId="18729799" sldId="268"/>
            <ac:spMk id="41" creationId="{F0AB17F6-592B-45CB-96F6-705C9825AFBC}"/>
          </ac:spMkLst>
        </pc:spChg>
        <pc:spChg chg="add">
          <ac:chgData name="Robert De Swardt" userId="f1e5ea951c4f0711" providerId="LiveId" clId="{539AD0B0-D54B-4B04-8307-43C8B5DA301D}" dt="2023-09-23T22:48:09.381" v="940" actId="26606"/>
          <ac:spMkLst>
            <pc:docMk/>
            <pc:sldMk cId="18729799" sldId="268"/>
            <ac:spMk id="46" creationId="{23522FE7-5A29-4EF6-B1EF-2CA55748A772}"/>
          </ac:spMkLst>
        </pc:spChg>
        <pc:spChg chg="add">
          <ac:chgData name="Robert De Swardt" userId="f1e5ea951c4f0711" providerId="LiveId" clId="{539AD0B0-D54B-4B04-8307-43C8B5DA301D}" dt="2023-09-23T22:48:09.381" v="940" actId="26606"/>
          <ac:spMkLst>
            <pc:docMk/>
            <pc:sldMk cId="18729799" sldId="268"/>
            <ac:spMk id="50" creationId="{2FDF9410-E530-4E71-A2C0-4C24B489649E}"/>
          </ac:spMkLst>
        </pc:spChg>
        <pc:grpChg chg="add del">
          <ac:chgData name="Robert De Swardt" userId="f1e5ea951c4f0711" providerId="LiveId" clId="{539AD0B0-D54B-4B04-8307-43C8B5DA301D}" dt="2023-09-23T22:48:09.381" v="940" actId="26606"/>
          <ac:grpSpMkLst>
            <pc:docMk/>
            <pc:sldMk cId="18729799" sldId="268"/>
            <ac:grpSpMk id="20" creationId="{E5D935FA-3336-4941-9214-E250A5727F40}"/>
          </ac:grpSpMkLst>
        </pc:grpChg>
        <pc:picChg chg="del">
          <ac:chgData name="Robert De Swardt" userId="f1e5ea951c4f0711" providerId="LiveId" clId="{539AD0B0-D54B-4B04-8307-43C8B5DA301D}" dt="2023-09-22T06:50:58.631" v="101" actId="478"/>
          <ac:picMkLst>
            <pc:docMk/>
            <pc:sldMk cId="18729799" sldId="268"/>
            <ac:picMk id="5" creationId="{6196B170-E692-9BBA-2F7B-43EBC330E4AC}"/>
          </ac:picMkLst>
        </pc:picChg>
        <pc:picChg chg="add del">
          <ac:chgData name="Robert De Swardt" userId="f1e5ea951c4f0711" providerId="LiveId" clId="{539AD0B0-D54B-4B04-8307-43C8B5DA301D}" dt="2023-09-23T22:48:09.381" v="940" actId="26606"/>
          <ac:picMkLst>
            <pc:docMk/>
            <pc:sldMk cId="18729799" sldId="268"/>
            <ac:picMk id="10" creationId="{C2192E09-EBC7-416C-B887-DFF915D7F43D}"/>
          </ac:picMkLst>
        </pc:picChg>
        <pc:picChg chg="add del">
          <ac:chgData name="Robert De Swardt" userId="f1e5ea951c4f0711" providerId="LiveId" clId="{539AD0B0-D54B-4B04-8307-43C8B5DA301D}" dt="2023-09-23T22:48:09.381" v="940" actId="26606"/>
          <ac:picMkLst>
            <pc:docMk/>
            <pc:sldMk cId="18729799" sldId="268"/>
            <ac:picMk id="28" creationId="{75CC23F7-9F20-4C4B-8608-BD4DE9728FA5}"/>
          </ac:picMkLst>
        </pc:picChg>
        <pc:picChg chg="add del">
          <ac:chgData name="Robert De Swardt" userId="f1e5ea951c4f0711" providerId="LiveId" clId="{539AD0B0-D54B-4B04-8307-43C8B5DA301D}" dt="2023-09-23T22:48:09.363" v="939" actId="26606"/>
          <ac:picMkLst>
            <pc:docMk/>
            <pc:sldMk cId="18729799" sldId="268"/>
            <ac:picMk id="35" creationId="{C2192E09-EBC7-416C-B887-DFF915D7F43D}"/>
          </ac:picMkLst>
        </pc:picChg>
        <pc:picChg chg="add">
          <ac:chgData name="Robert De Swardt" userId="f1e5ea951c4f0711" providerId="LiveId" clId="{539AD0B0-D54B-4B04-8307-43C8B5DA301D}" dt="2023-09-23T22:48:09.381" v="940" actId="26606"/>
          <ac:picMkLst>
            <pc:docMk/>
            <pc:sldMk cId="18729799" sldId="268"/>
            <ac:picMk id="47" creationId="{C2192E09-EBC7-416C-B887-DFF915D7F43D}"/>
          </ac:picMkLst>
        </pc:picChg>
        <pc:cxnChg chg="add del">
          <ac:chgData name="Robert De Swardt" userId="f1e5ea951c4f0711" providerId="LiveId" clId="{539AD0B0-D54B-4B04-8307-43C8B5DA301D}" dt="2023-09-23T22:48:09.381" v="940" actId="26606"/>
          <ac:cxnSpMkLst>
            <pc:docMk/>
            <pc:sldMk cId="18729799" sldId="268"/>
            <ac:cxnSpMk id="12" creationId="{2924498D-E084-44BE-A196-CFCE35564350}"/>
          </ac:cxnSpMkLst>
        </pc:cxnChg>
        <pc:cxnChg chg="add del">
          <ac:chgData name="Robert De Swardt" userId="f1e5ea951c4f0711" providerId="LiveId" clId="{539AD0B0-D54B-4B04-8307-43C8B5DA301D}" dt="2023-09-23T22:48:09.381" v="940" actId="26606"/>
          <ac:cxnSpMkLst>
            <pc:docMk/>
            <pc:sldMk cId="18729799" sldId="268"/>
            <ac:cxnSpMk id="14" creationId="{3BBC7667-C352-4842-9AFD-E5C16AD002F4}"/>
          </ac:cxnSpMkLst>
        </pc:cxnChg>
        <pc:cxnChg chg="add del">
          <ac:chgData name="Robert De Swardt" userId="f1e5ea951c4f0711" providerId="LiveId" clId="{539AD0B0-D54B-4B04-8307-43C8B5DA301D}" dt="2023-09-23T22:48:09.381" v="940" actId="26606"/>
          <ac:cxnSpMkLst>
            <pc:docMk/>
            <pc:sldMk cId="18729799" sldId="268"/>
            <ac:cxnSpMk id="24" creationId="{87F797D1-251E-41FE-9FF8-AD487DEF28AC}"/>
          </ac:cxnSpMkLst>
        </pc:cxnChg>
        <pc:cxnChg chg="add del">
          <ac:chgData name="Robert De Swardt" userId="f1e5ea951c4f0711" providerId="LiveId" clId="{539AD0B0-D54B-4B04-8307-43C8B5DA301D}" dt="2023-09-23T22:48:09.381" v="940" actId="26606"/>
          <ac:cxnSpMkLst>
            <pc:docMk/>
            <pc:sldMk cId="18729799" sldId="268"/>
            <ac:cxnSpMk id="26" creationId="{09A0CE28-0E59-4F4D-9855-8A8DCE9A8EFE}"/>
          </ac:cxnSpMkLst>
        </pc:cxnChg>
        <pc:cxnChg chg="add del">
          <ac:chgData name="Robert De Swardt" userId="f1e5ea951c4f0711" providerId="LiveId" clId="{539AD0B0-D54B-4B04-8307-43C8B5DA301D}" dt="2023-09-23T22:48:09.363" v="939" actId="26606"/>
          <ac:cxnSpMkLst>
            <pc:docMk/>
            <pc:sldMk cId="18729799" sldId="268"/>
            <ac:cxnSpMk id="37" creationId="{2924498D-E084-44BE-A196-CFCE35564350}"/>
          </ac:cxnSpMkLst>
        </pc:cxnChg>
        <pc:cxnChg chg="add del">
          <ac:chgData name="Robert De Swardt" userId="f1e5ea951c4f0711" providerId="LiveId" clId="{539AD0B0-D54B-4B04-8307-43C8B5DA301D}" dt="2023-09-23T22:48:09.363" v="939" actId="26606"/>
          <ac:cxnSpMkLst>
            <pc:docMk/>
            <pc:sldMk cId="18729799" sldId="268"/>
            <ac:cxnSpMk id="39" creationId="{3BBC7667-C352-4842-9AFD-E5C16AD002F4}"/>
          </ac:cxnSpMkLst>
        </pc:cxnChg>
        <pc:cxnChg chg="add del">
          <ac:chgData name="Robert De Swardt" userId="f1e5ea951c4f0711" providerId="LiveId" clId="{539AD0B0-D54B-4B04-8307-43C8B5DA301D}" dt="2023-09-23T22:48:09.363" v="939" actId="26606"/>
          <ac:cxnSpMkLst>
            <pc:docMk/>
            <pc:sldMk cId="18729799" sldId="268"/>
            <ac:cxnSpMk id="43" creationId="{5A9284E7-0823-472D-9963-18D89DFEB8B4}"/>
          </ac:cxnSpMkLst>
        </pc:cxnChg>
        <pc:cxnChg chg="add">
          <ac:chgData name="Robert De Swardt" userId="f1e5ea951c4f0711" providerId="LiveId" clId="{539AD0B0-D54B-4B04-8307-43C8B5DA301D}" dt="2023-09-23T22:48:09.381" v="940" actId="26606"/>
          <ac:cxnSpMkLst>
            <pc:docMk/>
            <pc:sldMk cId="18729799" sldId="268"/>
            <ac:cxnSpMk id="45" creationId="{BC6646AE-8FD6-411E-8640-6CCB250D54FB}"/>
          </ac:cxnSpMkLst>
        </pc:cxnChg>
        <pc:cxnChg chg="add">
          <ac:chgData name="Robert De Swardt" userId="f1e5ea951c4f0711" providerId="LiveId" clId="{539AD0B0-D54B-4B04-8307-43C8B5DA301D}" dt="2023-09-23T22:48:09.381" v="940" actId="26606"/>
          <ac:cxnSpMkLst>
            <pc:docMk/>
            <pc:sldMk cId="18729799" sldId="268"/>
            <ac:cxnSpMk id="48" creationId="{2924498D-E084-44BE-A196-CFCE35564350}"/>
          </ac:cxnSpMkLst>
        </pc:cxnChg>
        <pc:cxnChg chg="add">
          <ac:chgData name="Robert De Swardt" userId="f1e5ea951c4f0711" providerId="LiveId" clId="{539AD0B0-D54B-4B04-8307-43C8B5DA301D}" dt="2023-09-23T22:48:09.381" v="940" actId="26606"/>
          <ac:cxnSpMkLst>
            <pc:docMk/>
            <pc:sldMk cId="18729799" sldId="268"/>
            <ac:cxnSpMk id="49" creationId="{3BBC7667-C352-4842-9AFD-E5C16AD002F4}"/>
          </ac:cxnSpMkLst>
        </pc:cxnChg>
        <pc:cxnChg chg="add">
          <ac:chgData name="Robert De Swardt" userId="f1e5ea951c4f0711" providerId="LiveId" clId="{539AD0B0-D54B-4B04-8307-43C8B5DA301D}" dt="2023-09-23T22:48:09.381" v="940" actId="26606"/>
          <ac:cxnSpMkLst>
            <pc:docMk/>
            <pc:sldMk cId="18729799" sldId="268"/>
            <ac:cxnSpMk id="51" creationId="{53268B1E-8861-4702-9529-5A8FB23A618F}"/>
          </ac:cxnSpMkLst>
        </pc:cxnChg>
      </pc:sldChg>
      <pc:sldChg chg="addSp delSp modSp add mod modTransition setBg delAnim modNotesTx">
        <pc:chgData name="Robert De Swardt" userId="f1e5ea951c4f0711" providerId="LiveId" clId="{539AD0B0-D54B-4B04-8307-43C8B5DA301D}" dt="2023-09-23T22:50:39.880" v="941"/>
        <pc:sldMkLst>
          <pc:docMk/>
          <pc:sldMk cId="414330219" sldId="269"/>
        </pc:sldMkLst>
        <pc:spChg chg="del">
          <ac:chgData name="Robert De Swardt" userId="f1e5ea951c4f0711" providerId="LiveId" clId="{539AD0B0-D54B-4B04-8307-43C8B5DA301D}" dt="2023-09-23T21:56:17.169" v="513" actId="478"/>
          <ac:spMkLst>
            <pc:docMk/>
            <pc:sldMk cId="414330219" sldId="269"/>
            <ac:spMk id="4" creationId="{2182FA0F-2AB5-541C-338F-442CE0F45DD5}"/>
          </ac:spMkLst>
        </pc:spChg>
        <pc:spChg chg="mod">
          <ac:chgData name="Robert De Swardt" userId="f1e5ea951c4f0711" providerId="LiveId" clId="{539AD0B0-D54B-4B04-8307-43C8B5DA301D}" dt="2023-09-23T21:58:17.437" v="526" actId="26606"/>
          <ac:spMkLst>
            <pc:docMk/>
            <pc:sldMk cId="414330219" sldId="269"/>
            <ac:spMk id="8" creationId="{6BFDA001-C237-38E6-3621-75B3A9658E36}"/>
          </ac:spMkLst>
        </pc:spChg>
        <pc:spChg chg="add del">
          <ac:chgData name="Robert De Swardt" userId="f1e5ea951c4f0711" providerId="LiveId" clId="{539AD0B0-D54B-4B04-8307-43C8B5DA301D}" dt="2023-09-23T21:58:17.403" v="525" actId="26606"/>
          <ac:spMkLst>
            <pc:docMk/>
            <pc:sldMk cId="414330219" sldId="269"/>
            <ac:spMk id="15" creationId="{E724B9E8-02C8-4B2E-8770-A00A67760DF0}"/>
          </ac:spMkLst>
        </pc:spChg>
        <pc:spChg chg="add del">
          <ac:chgData name="Robert De Swardt" userId="f1e5ea951c4f0711" providerId="LiveId" clId="{539AD0B0-D54B-4B04-8307-43C8B5DA301D}" dt="2023-09-23T21:58:17.403" v="525" actId="26606"/>
          <ac:spMkLst>
            <pc:docMk/>
            <pc:sldMk cId="414330219" sldId="269"/>
            <ac:spMk id="23" creationId="{3906A8D6-9FDA-4885-BF90-DDF89D077391}"/>
          </ac:spMkLst>
        </pc:spChg>
        <pc:spChg chg="add del">
          <ac:chgData name="Robert De Swardt" userId="f1e5ea951c4f0711" providerId="LiveId" clId="{539AD0B0-D54B-4B04-8307-43C8B5DA301D}" dt="2023-09-23T21:58:17.403" v="525" actId="26606"/>
          <ac:spMkLst>
            <pc:docMk/>
            <pc:sldMk cId="414330219" sldId="269"/>
            <ac:spMk id="25" creationId="{6725D8DC-BE92-40DD-9549-F7AEF08AD8B4}"/>
          </ac:spMkLst>
        </pc:spChg>
        <pc:spChg chg="add del">
          <ac:chgData name="Robert De Swardt" userId="f1e5ea951c4f0711" providerId="LiveId" clId="{539AD0B0-D54B-4B04-8307-43C8B5DA301D}" dt="2023-09-23T21:58:17.403" v="525" actId="26606"/>
          <ac:spMkLst>
            <pc:docMk/>
            <pc:sldMk cId="414330219" sldId="269"/>
            <ac:spMk id="33" creationId="{0630B6FA-D606-42CD-837B-B22D5EA40579}"/>
          </ac:spMkLst>
        </pc:spChg>
        <pc:spChg chg="add">
          <ac:chgData name="Robert De Swardt" userId="f1e5ea951c4f0711" providerId="LiveId" clId="{539AD0B0-D54B-4B04-8307-43C8B5DA301D}" dt="2023-09-23T21:58:17.437" v="526" actId="26606"/>
          <ac:spMkLst>
            <pc:docMk/>
            <pc:sldMk cId="414330219" sldId="269"/>
            <ac:spMk id="42" creationId="{E724B9E8-02C8-4B2E-8770-A00A67760DF0}"/>
          </ac:spMkLst>
        </pc:spChg>
        <pc:spChg chg="add">
          <ac:chgData name="Robert De Swardt" userId="f1e5ea951c4f0711" providerId="LiveId" clId="{539AD0B0-D54B-4B04-8307-43C8B5DA301D}" dt="2023-09-23T21:58:17.437" v="526" actId="26606"/>
          <ac:spMkLst>
            <pc:docMk/>
            <pc:sldMk cId="414330219" sldId="269"/>
            <ac:spMk id="48" creationId="{53BCBDA0-B0C9-42BC-BE2C-DF519764B2B2}"/>
          </ac:spMkLst>
        </pc:spChg>
        <pc:spChg chg="add">
          <ac:chgData name="Robert De Swardt" userId="f1e5ea951c4f0711" providerId="LiveId" clId="{539AD0B0-D54B-4B04-8307-43C8B5DA301D}" dt="2023-09-23T21:58:17.437" v="526" actId="26606"/>
          <ac:spMkLst>
            <pc:docMk/>
            <pc:sldMk cId="414330219" sldId="269"/>
            <ac:spMk id="49" creationId="{78102F3E-7280-4B59-9592-F21C3228D7E5}"/>
          </ac:spMkLst>
        </pc:spChg>
        <pc:spChg chg="add">
          <ac:chgData name="Robert De Swardt" userId="f1e5ea951c4f0711" providerId="LiveId" clId="{539AD0B0-D54B-4B04-8307-43C8B5DA301D}" dt="2023-09-23T21:58:17.437" v="526" actId="26606"/>
          <ac:spMkLst>
            <pc:docMk/>
            <pc:sldMk cId="414330219" sldId="269"/>
            <ac:spMk id="53" creationId="{1D0A0BD5-DCC0-405E-B791-1A7F32BC5A39}"/>
          </ac:spMkLst>
        </pc:spChg>
        <pc:grpChg chg="add del">
          <ac:chgData name="Robert De Swardt" userId="f1e5ea951c4f0711" providerId="LiveId" clId="{539AD0B0-D54B-4B04-8307-43C8B5DA301D}" dt="2023-09-23T21:58:17.403" v="525" actId="26606"/>
          <ac:grpSpMkLst>
            <pc:docMk/>
            <pc:sldMk cId="414330219" sldId="269"/>
            <ac:grpSpMk id="29" creationId="{31A337E9-3E65-4D92-9914-38E9BE5C0F57}"/>
          </ac:grpSpMkLst>
        </pc:grpChg>
        <pc:grpChg chg="add">
          <ac:chgData name="Robert De Swardt" userId="f1e5ea951c4f0711" providerId="LiveId" clId="{539AD0B0-D54B-4B04-8307-43C8B5DA301D}" dt="2023-09-23T21:58:17.437" v="526" actId="26606"/>
          <ac:grpSpMkLst>
            <pc:docMk/>
            <pc:sldMk cId="414330219" sldId="269"/>
            <ac:grpSpMk id="39" creationId="{ECDCA7C6-DC55-44D9-BFB3-4F27EB4FDC98}"/>
          </ac:grpSpMkLst>
        </pc:grpChg>
        <pc:grpChg chg="add">
          <ac:chgData name="Robert De Swardt" userId="f1e5ea951c4f0711" providerId="LiveId" clId="{539AD0B0-D54B-4B04-8307-43C8B5DA301D}" dt="2023-09-23T21:58:17.437" v="526" actId="26606"/>
          <ac:grpSpMkLst>
            <pc:docMk/>
            <pc:sldMk cId="414330219" sldId="269"/>
            <ac:grpSpMk id="50" creationId="{25EDF7C4-5E26-4C12-99F9-450E1F8D3488}"/>
          </ac:grpSpMkLst>
        </pc:grpChg>
        <pc:grpChg chg="add">
          <ac:chgData name="Robert De Swardt" userId="f1e5ea951c4f0711" providerId="LiveId" clId="{539AD0B0-D54B-4B04-8307-43C8B5DA301D}" dt="2023-09-23T21:58:17.437" v="526" actId="26606"/>
          <ac:grpSpMkLst>
            <pc:docMk/>
            <pc:sldMk cId="414330219" sldId="269"/>
            <ac:grpSpMk id="54" creationId="{049C24BF-2ADE-4CAD-985C-82FB56936A41}"/>
          </ac:grpSpMkLst>
        </pc:grpChg>
        <pc:picChg chg="add mod">
          <ac:chgData name="Robert De Swardt" userId="f1e5ea951c4f0711" providerId="LiveId" clId="{539AD0B0-D54B-4B04-8307-43C8B5DA301D}" dt="2023-09-23T21:58:17.437" v="526" actId="26606"/>
          <ac:picMkLst>
            <pc:docMk/>
            <pc:sldMk cId="414330219" sldId="269"/>
            <ac:picMk id="3" creationId="{C2F96610-3751-207D-8762-7999B27D0A7D}"/>
          </ac:picMkLst>
        </pc:picChg>
        <pc:picChg chg="del">
          <ac:chgData name="Robert De Swardt" userId="f1e5ea951c4f0711" providerId="LiveId" clId="{539AD0B0-D54B-4B04-8307-43C8B5DA301D}" dt="2023-09-22T06:50:30.688" v="91" actId="478"/>
          <ac:picMkLst>
            <pc:docMk/>
            <pc:sldMk cId="414330219" sldId="269"/>
            <ac:picMk id="6" creationId="{1BA5FD2C-36E4-2E4C-B5B6-CC6C178699FA}"/>
          </ac:picMkLst>
        </pc:picChg>
        <pc:picChg chg="add mod">
          <ac:chgData name="Robert De Swardt" userId="f1e5ea951c4f0711" providerId="LiveId" clId="{539AD0B0-D54B-4B04-8307-43C8B5DA301D}" dt="2023-09-23T21:58:17.437" v="526" actId="26606"/>
          <ac:picMkLst>
            <pc:docMk/>
            <pc:sldMk cId="414330219" sldId="269"/>
            <ac:picMk id="7" creationId="{3D135358-0975-C524-B3E6-E9DAA583A508}"/>
          </ac:picMkLst>
        </pc:picChg>
        <pc:picChg chg="add mod ord">
          <ac:chgData name="Robert De Swardt" userId="f1e5ea951c4f0711" providerId="LiveId" clId="{539AD0B0-D54B-4B04-8307-43C8B5DA301D}" dt="2023-09-23T21:58:17.437" v="526" actId="26606"/>
          <ac:picMkLst>
            <pc:docMk/>
            <pc:sldMk cId="414330219" sldId="269"/>
            <ac:picMk id="10" creationId="{EA1DA8C5-F78C-1B4D-CAEE-AB47329AD048}"/>
          </ac:picMkLst>
        </pc:picChg>
        <pc:picChg chg="add del">
          <ac:chgData name="Robert De Swardt" userId="f1e5ea951c4f0711" providerId="LiveId" clId="{539AD0B0-D54B-4B04-8307-43C8B5DA301D}" dt="2023-09-23T21:58:17.403" v="525" actId="26606"/>
          <ac:picMkLst>
            <pc:docMk/>
            <pc:sldMk cId="414330219" sldId="269"/>
            <ac:picMk id="17" creationId="{7B8AE548-0BFA-4792-9962-3375923C7635}"/>
          </ac:picMkLst>
        </pc:picChg>
        <pc:picChg chg="add del">
          <ac:chgData name="Robert De Swardt" userId="f1e5ea951c4f0711" providerId="LiveId" clId="{539AD0B0-D54B-4B04-8307-43C8B5DA301D}" dt="2023-09-23T21:58:17.403" v="525" actId="26606"/>
          <ac:picMkLst>
            <pc:docMk/>
            <pc:sldMk cId="414330219" sldId="269"/>
            <ac:picMk id="35" creationId="{C29541A5-6D49-4B9E-882B-1FB81189A0F3}"/>
          </ac:picMkLst>
        </pc:picChg>
        <pc:picChg chg="add">
          <ac:chgData name="Robert De Swardt" userId="f1e5ea951c4f0711" providerId="LiveId" clId="{539AD0B0-D54B-4B04-8307-43C8B5DA301D}" dt="2023-09-23T21:58:17.437" v="526" actId="26606"/>
          <ac:picMkLst>
            <pc:docMk/>
            <pc:sldMk cId="414330219" sldId="269"/>
            <ac:picMk id="43" creationId="{9DC0113C-0D6D-4216-9D52-7166538D3487}"/>
          </ac:picMkLst>
        </pc:picChg>
        <pc:picChg chg="add">
          <ac:chgData name="Robert De Swardt" userId="f1e5ea951c4f0711" providerId="LiveId" clId="{539AD0B0-D54B-4B04-8307-43C8B5DA301D}" dt="2023-09-23T21:58:17.437" v="526" actId="26606"/>
          <ac:picMkLst>
            <pc:docMk/>
            <pc:sldMk cId="414330219" sldId="269"/>
            <ac:picMk id="44" creationId="{7B8AE548-0BFA-4792-9962-3375923C7635}"/>
          </ac:picMkLst>
        </pc:picChg>
        <pc:cxnChg chg="add del">
          <ac:chgData name="Robert De Swardt" userId="f1e5ea951c4f0711" providerId="LiveId" clId="{539AD0B0-D54B-4B04-8307-43C8B5DA301D}" dt="2023-09-23T21:58:17.403" v="525" actId="26606"/>
          <ac:cxnSpMkLst>
            <pc:docMk/>
            <pc:sldMk cId="414330219" sldId="269"/>
            <ac:cxnSpMk id="19" creationId="{67639EF4-FA83-4D85-90FE-B831AF283896}"/>
          </ac:cxnSpMkLst>
        </pc:cxnChg>
        <pc:cxnChg chg="add del">
          <ac:chgData name="Robert De Swardt" userId="f1e5ea951c4f0711" providerId="LiveId" clId="{539AD0B0-D54B-4B04-8307-43C8B5DA301D}" dt="2023-09-23T21:58:17.403" v="525" actId="26606"/>
          <ac:cxnSpMkLst>
            <pc:docMk/>
            <pc:sldMk cId="414330219" sldId="269"/>
            <ac:cxnSpMk id="21" creationId="{CC87E76A-8F50-413D-9BFC-C5A1525BD9BC}"/>
          </ac:cxnSpMkLst>
        </pc:cxnChg>
        <pc:cxnChg chg="add del">
          <ac:chgData name="Robert De Swardt" userId="f1e5ea951c4f0711" providerId="LiveId" clId="{539AD0B0-D54B-4B04-8307-43C8B5DA301D}" dt="2023-09-23T21:58:17.403" v="525" actId="26606"/>
          <ac:cxnSpMkLst>
            <pc:docMk/>
            <pc:sldMk cId="414330219" sldId="269"/>
            <ac:cxnSpMk id="27" creationId="{975635D4-59F6-4E0C-A2E3-59DAA6734D53}"/>
          </ac:cxnSpMkLst>
        </pc:cxnChg>
        <pc:cxnChg chg="add del">
          <ac:chgData name="Robert De Swardt" userId="f1e5ea951c4f0711" providerId="LiveId" clId="{539AD0B0-D54B-4B04-8307-43C8B5DA301D}" dt="2023-09-23T21:58:17.403" v="525" actId="26606"/>
          <ac:cxnSpMkLst>
            <pc:docMk/>
            <pc:sldMk cId="414330219" sldId="269"/>
            <ac:cxnSpMk id="37" creationId="{252C905E-B2E4-4713-AEF7-165F6D8A2AE5}"/>
          </ac:cxnSpMkLst>
        </pc:cxnChg>
        <pc:cxnChg chg="add">
          <ac:chgData name="Robert De Swardt" userId="f1e5ea951c4f0711" providerId="LiveId" clId="{539AD0B0-D54B-4B04-8307-43C8B5DA301D}" dt="2023-09-23T21:58:17.437" v="526" actId="26606"/>
          <ac:cxnSpMkLst>
            <pc:docMk/>
            <pc:sldMk cId="414330219" sldId="269"/>
            <ac:cxnSpMk id="45" creationId="{7B444C58-AFEA-40F5-BE77-B02F9FD294CF}"/>
          </ac:cxnSpMkLst>
        </pc:cxnChg>
        <pc:cxnChg chg="add">
          <ac:chgData name="Robert De Swardt" userId="f1e5ea951c4f0711" providerId="LiveId" clId="{539AD0B0-D54B-4B04-8307-43C8B5DA301D}" dt="2023-09-23T21:58:17.437" v="526" actId="26606"/>
          <ac:cxnSpMkLst>
            <pc:docMk/>
            <pc:sldMk cId="414330219" sldId="269"/>
            <ac:cxnSpMk id="46" creationId="{67639EF4-FA83-4D85-90FE-B831AF283896}"/>
          </ac:cxnSpMkLst>
        </pc:cxnChg>
        <pc:cxnChg chg="add">
          <ac:chgData name="Robert De Swardt" userId="f1e5ea951c4f0711" providerId="LiveId" clId="{539AD0B0-D54B-4B04-8307-43C8B5DA301D}" dt="2023-09-23T21:58:17.437" v="526" actId="26606"/>
          <ac:cxnSpMkLst>
            <pc:docMk/>
            <pc:sldMk cId="414330219" sldId="269"/>
            <ac:cxnSpMk id="47" creationId="{CC87E76A-8F50-413D-9BFC-C5A1525BD9BC}"/>
          </ac:cxnSpMkLst>
        </pc:cxnChg>
        <pc:cxnChg chg="add">
          <ac:chgData name="Robert De Swardt" userId="f1e5ea951c4f0711" providerId="LiveId" clId="{539AD0B0-D54B-4B04-8307-43C8B5DA301D}" dt="2023-09-23T21:58:17.437" v="526" actId="26606"/>
          <ac:cxnSpMkLst>
            <pc:docMk/>
            <pc:sldMk cId="414330219" sldId="269"/>
            <ac:cxnSpMk id="52" creationId="{963F1DFB-543F-4731-B9C5-5BAE36194551}"/>
          </ac:cxnSpMkLst>
        </pc:cxnChg>
      </pc:sldChg>
      <pc:sldChg chg="addSp delSp modSp add mod modTransition setBg delAnim modNotesTx">
        <pc:chgData name="Robert De Swardt" userId="f1e5ea951c4f0711" providerId="LiveId" clId="{539AD0B0-D54B-4B04-8307-43C8B5DA301D}" dt="2023-09-23T22:50:39.880" v="941"/>
        <pc:sldMkLst>
          <pc:docMk/>
          <pc:sldMk cId="529969690" sldId="270"/>
        </pc:sldMkLst>
        <pc:spChg chg="del">
          <ac:chgData name="Robert De Swardt" userId="f1e5ea951c4f0711" providerId="LiveId" clId="{539AD0B0-D54B-4B04-8307-43C8B5DA301D}" dt="2023-09-23T22:34:08.205" v="753" actId="26606"/>
          <ac:spMkLst>
            <pc:docMk/>
            <pc:sldMk cId="529969690" sldId="270"/>
            <ac:spMk id="4" creationId="{2182FA0F-2AB5-541C-338F-442CE0F45DD5}"/>
          </ac:spMkLst>
        </pc:spChg>
        <pc:spChg chg="mod">
          <ac:chgData name="Robert De Swardt" userId="f1e5ea951c4f0711" providerId="LiveId" clId="{539AD0B0-D54B-4B04-8307-43C8B5DA301D}" dt="2023-09-23T22:34:08.205" v="753" actId="26606"/>
          <ac:spMkLst>
            <pc:docMk/>
            <pc:sldMk cId="529969690" sldId="270"/>
            <ac:spMk id="8" creationId="{6BFDA001-C237-38E6-3621-75B3A9658E36}"/>
          </ac:spMkLst>
        </pc:spChg>
        <pc:spChg chg="add">
          <ac:chgData name="Robert De Swardt" userId="f1e5ea951c4f0711" providerId="LiveId" clId="{539AD0B0-D54B-4B04-8307-43C8B5DA301D}" dt="2023-09-23T22:34:08.205" v="753" actId="26606"/>
          <ac:spMkLst>
            <pc:docMk/>
            <pc:sldMk cId="529969690" sldId="270"/>
            <ac:spMk id="13" creationId="{0CABCAE3-64FC-4149-819F-2C1812824154}"/>
          </ac:spMkLst>
        </pc:spChg>
        <pc:spChg chg="add">
          <ac:chgData name="Robert De Swardt" userId="f1e5ea951c4f0711" providerId="LiveId" clId="{539AD0B0-D54B-4B04-8307-43C8B5DA301D}" dt="2023-09-23T22:34:08.205" v="753" actId="26606"/>
          <ac:spMkLst>
            <pc:docMk/>
            <pc:sldMk cId="529969690" sldId="270"/>
            <ac:spMk id="21" creationId="{2FA7AD0A-1871-4DF8-9235-F49D0513B9C1}"/>
          </ac:spMkLst>
        </pc:spChg>
        <pc:spChg chg="add">
          <ac:chgData name="Robert De Swardt" userId="f1e5ea951c4f0711" providerId="LiveId" clId="{539AD0B0-D54B-4B04-8307-43C8B5DA301D}" dt="2023-09-23T22:34:08.205" v="753" actId="26606"/>
          <ac:spMkLst>
            <pc:docMk/>
            <pc:sldMk cId="529969690" sldId="270"/>
            <ac:spMk id="23" creationId="{36B04CFB-FAE5-47DD-9B3E-4E9BA7A89CC1}"/>
          </ac:spMkLst>
        </pc:spChg>
        <pc:spChg chg="add">
          <ac:chgData name="Robert De Swardt" userId="f1e5ea951c4f0711" providerId="LiveId" clId="{539AD0B0-D54B-4B04-8307-43C8B5DA301D}" dt="2023-09-23T22:34:08.205" v="753" actId="26606"/>
          <ac:spMkLst>
            <pc:docMk/>
            <pc:sldMk cId="529969690" sldId="270"/>
            <ac:spMk id="31" creationId="{622F7FD7-8884-4FD5-95AB-0B5C6033ADF7}"/>
          </ac:spMkLst>
        </pc:spChg>
        <pc:grpChg chg="add">
          <ac:chgData name="Robert De Swardt" userId="f1e5ea951c4f0711" providerId="LiveId" clId="{539AD0B0-D54B-4B04-8307-43C8B5DA301D}" dt="2023-09-23T22:34:08.205" v="753" actId="26606"/>
          <ac:grpSpMkLst>
            <pc:docMk/>
            <pc:sldMk cId="529969690" sldId="270"/>
            <ac:grpSpMk id="27" creationId="{E8ACF89C-CFC3-4D68-B3C4-2BEFB7BBE5F7}"/>
          </ac:grpSpMkLst>
        </pc:grpChg>
        <pc:picChg chg="add mod">
          <ac:chgData name="Robert De Swardt" userId="f1e5ea951c4f0711" providerId="LiveId" clId="{539AD0B0-D54B-4B04-8307-43C8B5DA301D}" dt="2023-09-23T22:34:08.205" v="753" actId="26606"/>
          <ac:picMkLst>
            <pc:docMk/>
            <pc:sldMk cId="529969690" sldId="270"/>
            <ac:picMk id="2" creationId="{48613F42-79AC-B572-1E8F-4BC2E9F12F32}"/>
          </ac:picMkLst>
        </pc:picChg>
        <pc:picChg chg="del">
          <ac:chgData name="Robert De Swardt" userId="f1e5ea951c4f0711" providerId="LiveId" clId="{539AD0B0-D54B-4B04-8307-43C8B5DA301D}" dt="2023-09-22T06:50:27.230" v="90" actId="478"/>
          <ac:picMkLst>
            <pc:docMk/>
            <pc:sldMk cId="529969690" sldId="270"/>
            <ac:picMk id="6" creationId="{1BA5FD2C-36E4-2E4C-B5B6-CC6C178699FA}"/>
          </ac:picMkLst>
        </pc:picChg>
        <pc:picChg chg="add">
          <ac:chgData name="Robert De Swardt" userId="f1e5ea951c4f0711" providerId="LiveId" clId="{539AD0B0-D54B-4B04-8307-43C8B5DA301D}" dt="2023-09-23T22:34:08.205" v="753" actId="26606"/>
          <ac:picMkLst>
            <pc:docMk/>
            <pc:sldMk cId="529969690" sldId="270"/>
            <ac:picMk id="15" creationId="{012FDCFE-9AD2-4D8A-8CBF-B3AA37EBF6DD}"/>
          </ac:picMkLst>
        </pc:picChg>
        <pc:picChg chg="add">
          <ac:chgData name="Robert De Swardt" userId="f1e5ea951c4f0711" providerId="LiveId" clId="{539AD0B0-D54B-4B04-8307-43C8B5DA301D}" dt="2023-09-23T22:34:08.205" v="753" actId="26606"/>
          <ac:picMkLst>
            <pc:docMk/>
            <pc:sldMk cId="529969690" sldId="270"/>
            <ac:picMk id="33" creationId="{16EFE474-4FE0-4E8F-8F09-5ED2C9E76A84}"/>
          </ac:picMkLst>
        </pc:picChg>
        <pc:cxnChg chg="add">
          <ac:chgData name="Robert De Swardt" userId="f1e5ea951c4f0711" providerId="LiveId" clId="{539AD0B0-D54B-4B04-8307-43C8B5DA301D}" dt="2023-09-23T22:34:08.205" v="753" actId="26606"/>
          <ac:cxnSpMkLst>
            <pc:docMk/>
            <pc:sldMk cId="529969690" sldId="270"/>
            <ac:cxnSpMk id="17" creationId="{FBD463FC-4CA8-4FF4-85A3-AF9F4B98D210}"/>
          </ac:cxnSpMkLst>
        </pc:cxnChg>
        <pc:cxnChg chg="add">
          <ac:chgData name="Robert De Swardt" userId="f1e5ea951c4f0711" providerId="LiveId" clId="{539AD0B0-D54B-4B04-8307-43C8B5DA301D}" dt="2023-09-23T22:34:08.205" v="753" actId="26606"/>
          <ac:cxnSpMkLst>
            <pc:docMk/>
            <pc:sldMk cId="529969690" sldId="270"/>
            <ac:cxnSpMk id="19" creationId="{BECF35C3-8B44-4F4B-BD25-4C01823DB22A}"/>
          </ac:cxnSpMkLst>
        </pc:cxnChg>
        <pc:cxnChg chg="add">
          <ac:chgData name="Robert De Swardt" userId="f1e5ea951c4f0711" providerId="LiveId" clId="{539AD0B0-D54B-4B04-8307-43C8B5DA301D}" dt="2023-09-23T22:34:08.205" v="753" actId="26606"/>
          <ac:cxnSpMkLst>
            <pc:docMk/>
            <pc:sldMk cId="529969690" sldId="270"/>
            <ac:cxnSpMk id="25" creationId="{EE68D41B-9286-479F-9AB7-678C8E348D71}"/>
          </ac:cxnSpMkLst>
        </pc:cxnChg>
        <pc:cxnChg chg="add">
          <ac:chgData name="Robert De Swardt" userId="f1e5ea951c4f0711" providerId="LiveId" clId="{539AD0B0-D54B-4B04-8307-43C8B5DA301D}" dt="2023-09-23T22:34:08.205" v="753" actId="26606"/>
          <ac:cxnSpMkLst>
            <pc:docMk/>
            <pc:sldMk cId="529969690" sldId="270"/>
            <ac:cxnSpMk id="35" creationId="{CF8B8C81-54DC-4AF5-B682-3A2C70A6B55C}"/>
          </ac:cxnSpMkLst>
        </pc:cxnChg>
      </pc:sldChg>
      <pc:sldChg chg="delSp modSp add mod modTransition setBg delAnim">
        <pc:chgData name="Robert De Swardt" userId="f1e5ea951c4f0711" providerId="LiveId" clId="{539AD0B0-D54B-4B04-8307-43C8B5DA301D}" dt="2023-09-23T22:50:39.880" v="941"/>
        <pc:sldMkLst>
          <pc:docMk/>
          <pc:sldMk cId="3764504202" sldId="271"/>
        </pc:sldMkLst>
        <pc:spChg chg="mod">
          <ac:chgData name="Robert De Swardt" userId="f1e5ea951c4f0711" providerId="LiveId" clId="{539AD0B0-D54B-4B04-8307-43C8B5DA301D}" dt="2023-09-22T06:49:51.052" v="82"/>
          <ac:spMkLst>
            <pc:docMk/>
            <pc:sldMk cId="3764504202" sldId="271"/>
            <ac:spMk id="8" creationId="{6BFDA001-C237-38E6-3621-75B3A9658E36}"/>
          </ac:spMkLst>
        </pc:spChg>
        <pc:picChg chg="del">
          <ac:chgData name="Robert De Swardt" userId="f1e5ea951c4f0711" providerId="LiveId" clId="{539AD0B0-D54B-4B04-8307-43C8B5DA301D}" dt="2023-09-22T06:50:25.394" v="89" actId="478"/>
          <ac:picMkLst>
            <pc:docMk/>
            <pc:sldMk cId="3764504202" sldId="271"/>
            <ac:picMk id="6" creationId="{1BA5FD2C-36E4-2E4C-B5B6-CC6C178699FA}"/>
          </ac:picMkLst>
        </pc:picChg>
      </pc:sldChg>
      <pc:sldChg chg="addSp delSp modSp add mod modTransition delAnim modNotesTx">
        <pc:chgData name="Robert De Swardt" userId="f1e5ea951c4f0711" providerId="LiveId" clId="{539AD0B0-D54B-4B04-8307-43C8B5DA301D}" dt="2023-09-23T22:50:39.880" v="941"/>
        <pc:sldMkLst>
          <pc:docMk/>
          <pc:sldMk cId="2698060945" sldId="272"/>
        </pc:sldMkLst>
        <pc:spChg chg="mod">
          <ac:chgData name="Robert De Swardt" userId="f1e5ea951c4f0711" providerId="LiveId" clId="{539AD0B0-D54B-4B04-8307-43C8B5DA301D}" dt="2023-09-22T06:50:04.733" v="84"/>
          <ac:spMkLst>
            <pc:docMk/>
            <pc:sldMk cId="2698060945" sldId="272"/>
            <ac:spMk id="8" creationId="{6BFDA001-C237-38E6-3621-75B3A9658E36}"/>
          </ac:spMkLst>
        </pc:spChg>
        <pc:picChg chg="add mod">
          <ac:chgData name="Robert De Swardt" userId="f1e5ea951c4f0711" providerId="LiveId" clId="{539AD0B0-D54B-4B04-8307-43C8B5DA301D}" dt="2023-09-23T22:47:57.332" v="937" actId="1076"/>
          <ac:picMkLst>
            <pc:docMk/>
            <pc:sldMk cId="2698060945" sldId="272"/>
            <ac:picMk id="2" creationId="{EFCA5343-C5D2-4D9E-C6B5-EDDD24F6A0FC}"/>
          </ac:picMkLst>
        </pc:picChg>
        <pc:picChg chg="del">
          <ac:chgData name="Robert De Swardt" userId="f1e5ea951c4f0711" providerId="LiveId" clId="{539AD0B0-D54B-4B04-8307-43C8B5DA301D}" dt="2023-09-22T06:50:23.003" v="88" actId="478"/>
          <ac:picMkLst>
            <pc:docMk/>
            <pc:sldMk cId="2698060945" sldId="272"/>
            <ac:picMk id="6" creationId="{1BA5FD2C-36E4-2E4C-B5B6-CC6C178699FA}"/>
          </ac:picMkLst>
        </pc:picChg>
      </pc:sldChg>
      <pc:sldChg chg="delSp modSp add mod modTransition delAnim modNotesTx">
        <pc:chgData name="Robert De Swardt" userId="f1e5ea951c4f0711" providerId="LiveId" clId="{539AD0B0-D54B-4B04-8307-43C8B5DA301D}" dt="2023-09-23T22:50:39.880" v="941"/>
        <pc:sldMkLst>
          <pc:docMk/>
          <pc:sldMk cId="2760359429" sldId="273"/>
        </pc:sldMkLst>
        <pc:spChg chg="mod">
          <ac:chgData name="Robert De Swardt" userId="f1e5ea951c4f0711" providerId="LiveId" clId="{539AD0B0-D54B-4B04-8307-43C8B5DA301D}" dt="2023-09-22T06:50:14.849" v="86"/>
          <ac:spMkLst>
            <pc:docMk/>
            <pc:sldMk cId="2760359429" sldId="273"/>
            <ac:spMk id="8" creationId="{6BFDA001-C237-38E6-3621-75B3A9658E36}"/>
          </ac:spMkLst>
        </pc:spChg>
        <pc:picChg chg="del">
          <ac:chgData name="Robert De Swardt" userId="f1e5ea951c4f0711" providerId="LiveId" clId="{539AD0B0-D54B-4B04-8307-43C8B5DA301D}" dt="2023-09-22T06:50:19.294" v="87" actId="478"/>
          <ac:picMkLst>
            <pc:docMk/>
            <pc:sldMk cId="2760359429" sldId="273"/>
            <ac:picMk id="6" creationId="{1BA5FD2C-36E4-2E4C-B5B6-CC6C178699FA}"/>
          </ac:picMkLst>
        </pc:picChg>
      </pc:sldChg>
      <pc:sldChg chg="addSp delSp modSp add mod modTransition setBg modNotesTx">
        <pc:chgData name="Robert De Swardt" userId="f1e5ea951c4f0711" providerId="LiveId" clId="{539AD0B0-D54B-4B04-8307-43C8B5DA301D}" dt="2023-09-23T22:50:39.880" v="941"/>
        <pc:sldMkLst>
          <pc:docMk/>
          <pc:sldMk cId="1580582069" sldId="274"/>
        </pc:sldMkLst>
        <pc:spChg chg="mod">
          <ac:chgData name="Robert De Swardt" userId="f1e5ea951c4f0711" providerId="LiveId" clId="{539AD0B0-D54B-4B04-8307-43C8B5DA301D}" dt="2023-09-23T21:59:45.057" v="537" actId="26606"/>
          <ac:spMkLst>
            <pc:docMk/>
            <pc:sldMk cId="1580582069" sldId="274"/>
            <ac:spMk id="8" creationId="{6BFDA001-C237-38E6-3621-75B3A9658E36}"/>
          </ac:spMkLst>
        </pc:spChg>
        <pc:spChg chg="add">
          <ac:chgData name="Robert De Swardt" userId="f1e5ea951c4f0711" providerId="LiveId" clId="{539AD0B0-D54B-4B04-8307-43C8B5DA301D}" dt="2023-09-23T21:59:45.057" v="537" actId="26606"/>
          <ac:spMkLst>
            <pc:docMk/>
            <pc:sldMk cId="1580582069" sldId="274"/>
            <ac:spMk id="14" creationId="{E724B9E8-02C8-4B2E-8770-A00A67760DF0}"/>
          </ac:spMkLst>
        </pc:spChg>
        <pc:spChg chg="add">
          <ac:chgData name="Robert De Swardt" userId="f1e5ea951c4f0711" providerId="LiveId" clId="{539AD0B0-D54B-4B04-8307-43C8B5DA301D}" dt="2023-09-23T21:59:45.057" v="537" actId="26606"/>
          <ac:spMkLst>
            <pc:docMk/>
            <pc:sldMk cId="1580582069" sldId="274"/>
            <ac:spMk id="22" creationId="{4F57A90A-6C45-4EDC-A6CC-D48271FB56B4}"/>
          </ac:spMkLst>
        </pc:spChg>
        <pc:spChg chg="add">
          <ac:chgData name="Robert De Swardt" userId="f1e5ea951c4f0711" providerId="LiveId" clId="{539AD0B0-D54B-4B04-8307-43C8B5DA301D}" dt="2023-09-23T21:59:45.057" v="537" actId="26606"/>
          <ac:spMkLst>
            <pc:docMk/>
            <pc:sldMk cId="1580582069" sldId="274"/>
            <ac:spMk id="24" creationId="{F12C8D78-2CF4-4694-8F38-54C0861972F5}"/>
          </ac:spMkLst>
        </pc:spChg>
        <pc:spChg chg="add">
          <ac:chgData name="Robert De Swardt" userId="f1e5ea951c4f0711" providerId="LiveId" clId="{539AD0B0-D54B-4B04-8307-43C8B5DA301D}" dt="2023-09-23T21:59:45.057" v="537" actId="26606"/>
          <ac:spMkLst>
            <pc:docMk/>
            <pc:sldMk cId="1580582069" sldId="274"/>
            <ac:spMk id="30" creationId="{ADAAF52F-63CB-415E-9F15-14A5007DB277}"/>
          </ac:spMkLst>
        </pc:spChg>
        <pc:grpChg chg="add">
          <ac:chgData name="Robert De Swardt" userId="f1e5ea951c4f0711" providerId="LiveId" clId="{539AD0B0-D54B-4B04-8307-43C8B5DA301D}" dt="2023-09-23T21:59:45.057" v="537" actId="26606"/>
          <ac:grpSpMkLst>
            <pc:docMk/>
            <pc:sldMk cId="1580582069" sldId="274"/>
            <ac:grpSpMk id="26" creationId="{16FBB733-F1B8-48B6-AAD2-430E736C2EAD}"/>
          </ac:grpSpMkLst>
        </pc:grpChg>
        <pc:picChg chg="del">
          <ac:chgData name="Robert De Swardt" userId="f1e5ea951c4f0711" providerId="LiveId" clId="{539AD0B0-D54B-4B04-8307-43C8B5DA301D}" dt="2023-09-23T21:56:36.916" v="517" actId="478"/>
          <ac:picMkLst>
            <pc:docMk/>
            <pc:sldMk cId="1580582069" sldId="274"/>
            <ac:picMk id="3" creationId="{C2F96610-3751-207D-8762-7999B27D0A7D}"/>
          </ac:picMkLst>
        </pc:picChg>
        <pc:picChg chg="add mod ord">
          <ac:chgData name="Robert De Swardt" userId="f1e5ea951c4f0711" providerId="LiveId" clId="{539AD0B0-D54B-4B04-8307-43C8B5DA301D}" dt="2023-09-23T21:59:51.670" v="539" actId="1076"/>
          <ac:picMkLst>
            <pc:docMk/>
            <pc:sldMk cId="1580582069" sldId="274"/>
            <ac:picMk id="4" creationId="{40C8EB51-180F-1F44-5A64-EC45AF564B51}"/>
          </ac:picMkLst>
        </pc:picChg>
        <pc:picChg chg="add mod">
          <ac:chgData name="Robert De Swardt" userId="f1e5ea951c4f0711" providerId="LiveId" clId="{539AD0B0-D54B-4B04-8307-43C8B5DA301D}" dt="2023-09-23T21:59:53.476" v="540" actId="1076"/>
          <ac:picMkLst>
            <pc:docMk/>
            <pc:sldMk cId="1580582069" sldId="274"/>
            <ac:picMk id="6" creationId="{E5089962-23C5-B2A0-9F19-A2B3A1BA511C}"/>
          </ac:picMkLst>
        </pc:picChg>
        <pc:picChg chg="add mod">
          <ac:chgData name="Robert De Swardt" userId="f1e5ea951c4f0711" providerId="LiveId" clId="{539AD0B0-D54B-4B04-8307-43C8B5DA301D}" dt="2023-09-23T21:59:56.306" v="541" actId="1076"/>
          <ac:picMkLst>
            <pc:docMk/>
            <pc:sldMk cId="1580582069" sldId="274"/>
            <ac:picMk id="9" creationId="{F1140385-4715-4A28-BEA7-E33B74B8FE5C}"/>
          </ac:picMkLst>
        </pc:picChg>
        <pc:picChg chg="add mod">
          <ac:chgData name="Robert De Swardt" userId="f1e5ea951c4f0711" providerId="LiveId" clId="{539AD0B0-D54B-4B04-8307-43C8B5DA301D}" dt="2023-09-23T22:00:25.899" v="546" actId="1076"/>
          <ac:picMkLst>
            <pc:docMk/>
            <pc:sldMk cId="1580582069" sldId="274"/>
            <ac:picMk id="11" creationId="{C4455D2B-3186-D15C-DFFD-2193F757029E}"/>
          </ac:picMkLst>
        </pc:picChg>
        <pc:picChg chg="add del mod">
          <ac:chgData name="Robert De Swardt" userId="f1e5ea951c4f0711" providerId="LiveId" clId="{539AD0B0-D54B-4B04-8307-43C8B5DA301D}" dt="2023-09-23T22:02:21.533" v="556" actId="21"/>
          <ac:picMkLst>
            <pc:docMk/>
            <pc:sldMk cId="1580582069" sldId="274"/>
            <ac:picMk id="13" creationId="{3E1BB74A-0972-9D85-AF42-3E4DD48AA3FA}"/>
          </ac:picMkLst>
        </pc:picChg>
        <pc:picChg chg="add mod">
          <ac:chgData name="Robert De Swardt" userId="f1e5ea951c4f0711" providerId="LiveId" clId="{539AD0B0-D54B-4B04-8307-43C8B5DA301D}" dt="2023-09-23T22:02:39.257" v="561" actId="1076"/>
          <ac:picMkLst>
            <pc:docMk/>
            <pc:sldMk cId="1580582069" sldId="274"/>
            <ac:picMk id="15" creationId="{48BDE940-B1E3-5514-16F6-42DFB16B3B21}"/>
          </ac:picMkLst>
        </pc:picChg>
        <pc:picChg chg="add">
          <ac:chgData name="Robert De Swardt" userId="f1e5ea951c4f0711" providerId="LiveId" clId="{539AD0B0-D54B-4B04-8307-43C8B5DA301D}" dt="2023-09-23T21:59:45.057" v="537" actId="26606"/>
          <ac:picMkLst>
            <pc:docMk/>
            <pc:sldMk cId="1580582069" sldId="274"/>
            <ac:picMk id="16" creationId="{7B8AE548-0BFA-4792-9962-3375923C7635}"/>
          </ac:picMkLst>
        </pc:picChg>
        <pc:picChg chg="add">
          <ac:chgData name="Robert De Swardt" userId="f1e5ea951c4f0711" providerId="LiveId" clId="{539AD0B0-D54B-4B04-8307-43C8B5DA301D}" dt="2023-09-23T21:59:45.057" v="537" actId="26606"/>
          <ac:picMkLst>
            <pc:docMk/>
            <pc:sldMk cId="1580582069" sldId="274"/>
            <ac:picMk id="34" creationId="{0053710D-6670-4172-8B55-D0AC4C45C4A9}"/>
          </ac:picMkLst>
        </pc:picChg>
        <pc:cxnChg chg="add">
          <ac:chgData name="Robert De Swardt" userId="f1e5ea951c4f0711" providerId="LiveId" clId="{539AD0B0-D54B-4B04-8307-43C8B5DA301D}" dt="2023-09-23T21:59:45.057" v="537" actId="26606"/>
          <ac:cxnSpMkLst>
            <pc:docMk/>
            <pc:sldMk cId="1580582069" sldId="274"/>
            <ac:cxnSpMk id="18" creationId="{67639EF4-FA83-4D85-90FE-B831AF283896}"/>
          </ac:cxnSpMkLst>
        </pc:cxnChg>
        <pc:cxnChg chg="add">
          <ac:chgData name="Robert De Swardt" userId="f1e5ea951c4f0711" providerId="LiveId" clId="{539AD0B0-D54B-4B04-8307-43C8B5DA301D}" dt="2023-09-23T21:59:45.057" v="537" actId="26606"/>
          <ac:cxnSpMkLst>
            <pc:docMk/>
            <pc:sldMk cId="1580582069" sldId="274"/>
            <ac:cxnSpMk id="20" creationId="{CC87E76A-8F50-413D-9BFC-C5A1525BD9BC}"/>
          </ac:cxnSpMkLst>
        </pc:cxnChg>
        <pc:cxnChg chg="add">
          <ac:chgData name="Robert De Swardt" userId="f1e5ea951c4f0711" providerId="LiveId" clId="{539AD0B0-D54B-4B04-8307-43C8B5DA301D}" dt="2023-09-23T21:59:45.057" v="537" actId="26606"/>
          <ac:cxnSpMkLst>
            <pc:docMk/>
            <pc:sldMk cId="1580582069" sldId="274"/>
            <ac:cxnSpMk id="32" creationId="{682BF531-A9BC-4D91-BB3E-F6B4BCED870D}"/>
          </ac:cxnSpMkLst>
        </pc:cxnChg>
        <pc:cxnChg chg="add">
          <ac:chgData name="Robert De Swardt" userId="f1e5ea951c4f0711" providerId="LiveId" clId="{539AD0B0-D54B-4B04-8307-43C8B5DA301D}" dt="2023-09-23T21:59:45.057" v="537" actId="26606"/>
          <ac:cxnSpMkLst>
            <pc:docMk/>
            <pc:sldMk cId="1580582069" sldId="274"/>
            <ac:cxnSpMk id="36" creationId="{7DF73A4C-21E6-474D-B42D-AAB3E0DDB356}"/>
          </ac:cxnSpMkLst>
        </pc:cxnChg>
      </pc:sldChg>
      <pc:sldChg chg="addSp delSp modSp add mod modTransition setBg addAnim delDesignElem">
        <pc:chgData name="Robert De Swardt" userId="f1e5ea951c4f0711" providerId="LiveId" clId="{539AD0B0-D54B-4B04-8307-43C8B5DA301D}" dt="2023-09-23T22:50:39.880" v="941"/>
        <pc:sldMkLst>
          <pc:docMk/>
          <pc:sldMk cId="3120405462" sldId="275"/>
        </pc:sldMkLst>
        <pc:spChg chg="add del">
          <ac:chgData name="Robert De Swardt" userId="f1e5ea951c4f0711" providerId="LiveId" clId="{539AD0B0-D54B-4B04-8307-43C8B5DA301D}" dt="2023-09-23T22:46:25.969" v="930" actId="22"/>
          <ac:spMkLst>
            <pc:docMk/>
            <pc:sldMk cId="3120405462" sldId="275"/>
            <ac:spMk id="7" creationId="{78CCBDEE-5EA8-B021-C7D4-03F5567FD8C4}"/>
          </ac:spMkLst>
        </pc:spChg>
        <pc:spChg chg="mod">
          <ac:chgData name="Robert De Swardt" userId="f1e5ea951c4f0711" providerId="LiveId" clId="{539AD0B0-D54B-4B04-8307-43C8B5DA301D}" dt="2023-09-23T22:46:52.200" v="934" actId="26606"/>
          <ac:spMkLst>
            <pc:docMk/>
            <pc:sldMk cId="3120405462" sldId="275"/>
            <ac:spMk id="8" creationId="{6BFDA001-C237-38E6-3621-75B3A9658E36}"/>
          </ac:spMkLst>
        </pc:spChg>
        <pc:spChg chg="del">
          <ac:chgData name="Robert De Swardt" userId="f1e5ea951c4f0711" providerId="LiveId" clId="{539AD0B0-D54B-4B04-8307-43C8B5DA301D}" dt="2023-09-23T22:03:17.975" v="563"/>
          <ac:spMkLst>
            <pc:docMk/>
            <pc:sldMk cId="3120405462" sldId="275"/>
            <ac:spMk id="14" creationId="{E724B9E8-02C8-4B2E-8770-A00A67760DF0}"/>
          </ac:spMkLst>
        </pc:spChg>
        <pc:spChg chg="add del">
          <ac:chgData name="Robert De Swardt" userId="f1e5ea951c4f0711" providerId="LiveId" clId="{539AD0B0-D54B-4B04-8307-43C8B5DA301D}" dt="2023-09-23T22:34:00.738" v="752" actId="26606"/>
          <ac:spMkLst>
            <pc:docMk/>
            <pc:sldMk cId="3120405462" sldId="275"/>
            <ac:spMk id="17" creationId="{EEA869E1-F851-4A52-92F5-77E592B76A5B}"/>
          </ac:spMkLst>
        </pc:spChg>
        <pc:spChg chg="del">
          <ac:chgData name="Robert De Swardt" userId="f1e5ea951c4f0711" providerId="LiveId" clId="{539AD0B0-D54B-4B04-8307-43C8B5DA301D}" dt="2023-09-23T22:03:17.975" v="563"/>
          <ac:spMkLst>
            <pc:docMk/>
            <pc:sldMk cId="3120405462" sldId="275"/>
            <ac:spMk id="22" creationId="{4F57A90A-6C45-4EDC-A6CC-D48271FB56B4}"/>
          </ac:spMkLst>
        </pc:spChg>
        <pc:spChg chg="del">
          <ac:chgData name="Robert De Swardt" userId="f1e5ea951c4f0711" providerId="LiveId" clId="{539AD0B0-D54B-4B04-8307-43C8B5DA301D}" dt="2023-09-23T22:03:17.975" v="563"/>
          <ac:spMkLst>
            <pc:docMk/>
            <pc:sldMk cId="3120405462" sldId="275"/>
            <ac:spMk id="24" creationId="{F12C8D78-2CF4-4694-8F38-54C0861972F5}"/>
          </ac:spMkLst>
        </pc:spChg>
        <pc:spChg chg="add del">
          <ac:chgData name="Robert De Swardt" userId="f1e5ea951c4f0711" providerId="LiveId" clId="{539AD0B0-D54B-4B04-8307-43C8B5DA301D}" dt="2023-09-23T22:34:00.738" v="752" actId="26606"/>
          <ac:spMkLst>
            <pc:docMk/>
            <pc:sldMk cId="3120405462" sldId="275"/>
            <ac:spMk id="25" creationId="{F3DCFC27-6BCE-42B6-8372-070EA07685D7}"/>
          </ac:spMkLst>
        </pc:spChg>
        <pc:spChg chg="add del">
          <ac:chgData name="Robert De Swardt" userId="f1e5ea951c4f0711" providerId="LiveId" clId="{539AD0B0-D54B-4B04-8307-43C8B5DA301D}" dt="2023-09-23T22:34:00.738" v="752" actId="26606"/>
          <ac:spMkLst>
            <pc:docMk/>
            <pc:sldMk cId="3120405462" sldId="275"/>
            <ac:spMk id="28" creationId="{0EF77632-1A0C-4B9F-829B-226E68A78E9F}"/>
          </ac:spMkLst>
        </pc:spChg>
        <pc:spChg chg="del">
          <ac:chgData name="Robert De Swardt" userId="f1e5ea951c4f0711" providerId="LiveId" clId="{539AD0B0-D54B-4B04-8307-43C8B5DA301D}" dt="2023-09-23T22:03:17.975" v="563"/>
          <ac:spMkLst>
            <pc:docMk/>
            <pc:sldMk cId="3120405462" sldId="275"/>
            <ac:spMk id="30" creationId="{ADAAF52F-63CB-415E-9F15-14A5007DB277}"/>
          </ac:spMkLst>
        </pc:spChg>
        <pc:spChg chg="add del">
          <ac:chgData name="Robert De Swardt" userId="f1e5ea951c4f0711" providerId="LiveId" clId="{539AD0B0-D54B-4B04-8307-43C8B5DA301D}" dt="2023-09-23T22:46:52.200" v="934" actId="26606"/>
          <ac:spMkLst>
            <pc:docMk/>
            <pc:sldMk cId="3120405462" sldId="275"/>
            <ac:spMk id="33" creationId="{EEA869E1-F851-4A52-92F5-77E592B76A5B}"/>
          </ac:spMkLst>
        </pc:spChg>
        <pc:spChg chg="add del">
          <ac:chgData name="Robert De Swardt" userId="f1e5ea951c4f0711" providerId="LiveId" clId="{539AD0B0-D54B-4B04-8307-43C8B5DA301D}" dt="2023-09-23T22:46:52.200" v="934" actId="26606"/>
          <ac:spMkLst>
            <pc:docMk/>
            <pc:sldMk cId="3120405462" sldId="275"/>
            <ac:spMk id="44" creationId="{279E1FA4-890B-4B99-B1AD-AA4B78666B54}"/>
          </ac:spMkLst>
        </pc:spChg>
        <pc:spChg chg="add del">
          <ac:chgData name="Robert De Swardt" userId="f1e5ea951c4f0711" providerId="LiveId" clId="{539AD0B0-D54B-4B04-8307-43C8B5DA301D}" dt="2023-09-23T22:46:52.200" v="934" actId="26606"/>
          <ac:spMkLst>
            <pc:docMk/>
            <pc:sldMk cId="3120405462" sldId="275"/>
            <ac:spMk id="46" creationId="{BBEE58B7-C53C-4E7B-A78E-2C44E3E05C59}"/>
          </ac:spMkLst>
        </pc:spChg>
        <pc:spChg chg="add del">
          <ac:chgData name="Robert De Swardt" userId="f1e5ea951c4f0711" providerId="LiveId" clId="{539AD0B0-D54B-4B04-8307-43C8B5DA301D}" dt="2023-09-23T22:46:52.200" v="934" actId="26606"/>
          <ac:spMkLst>
            <pc:docMk/>
            <pc:sldMk cId="3120405462" sldId="275"/>
            <ac:spMk id="52" creationId="{29BCA0E2-0826-4688-8066-477F24371DDD}"/>
          </ac:spMkLst>
        </pc:spChg>
        <pc:spChg chg="add">
          <ac:chgData name="Robert De Swardt" userId="f1e5ea951c4f0711" providerId="LiveId" clId="{539AD0B0-D54B-4B04-8307-43C8B5DA301D}" dt="2023-09-23T22:46:52.200" v="934" actId="26606"/>
          <ac:spMkLst>
            <pc:docMk/>
            <pc:sldMk cId="3120405462" sldId="275"/>
            <ac:spMk id="63" creationId="{785F1D78-FD9F-4432-B90E-00D863D4F315}"/>
          </ac:spMkLst>
        </pc:spChg>
        <pc:spChg chg="add">
          <ac:chgData name="Robert De Swardt" userId="f1e5ea951c4f0711" providerId="LiveId" clId="{539AD0B0-D54B-4B04-8307-43C8B5DA301D}" dt="2023-09-23T22:46:52.200" v="934" actId="26606"/>
          <ac:spMkLst>
            <pc:docMk/>
            <pc:sldMk cId="3120405462" sldId="275"/>
            <ac:spMk id="71" creationId="{E60D8B2D-A309-4B3C-8DAD-0521232593D6}"/>
          </ac:spMkLst>
        </pc:spChg>
        <pc:spChg chg="add">
          <ac:chgData name="Robert De Swardt" userId="f1e5ea951c4f0711" providerId="LiveId" clId="{539AD0B0-D54B-4B04-8307-43C8B5DA301D}" dt="2023-09-23T22:46:52.200" v="934" actId="26606"/>
          <ac:spMkLst>
            <pc:docMk/>
            <pc:sldMk cId="3120405462" sldId="275"/>
            <ac:spMk id="73" creationId="{2ED27068-7F9C-40C3-94AC-1E1C3BFF0193}"/>
          </ac:spMkLst>
        </pc:spChg>
        <pc:grpChg chg="del">
          <ac:chgData name="Robert De Swardt" userId="f1e5ea951c4f0711" providerId="LiveId" clId="{539AD0B0-D54B-4B04-8307-43C8B5DA301D}" dt="2023-09-23T22:03:17.975" v="563"/>
          <ac:grpSpMkLst>
            <pc:docMk/>
            <pc:sldMk cId="3120405462" sldId="275"/>
            <ac:grpSpMk id="26" creationId="{16FBB733-F1B8-48B6-AAD2-430E736C2EAD}"/>
          </ac:grpSpMkLst>
        </pc:grpChg>
        <pc:grpChg chg="add del">
          <ac:chgData name="Robert De Swardt" userId="f1e5ea951c4f0711" providerId="LiveId" clId="{539AD0B0-D54B-4B04-8307-43C8B5DA301D}" dt="2023-09-23T22:46:52.200" v="934" actId="26606"/>
          <ac:grpSpMkLst>
            <pc:docMk/>
            <pc:sldMk cId="3120405462" sldId="275"/>
            <ac:grpSpMk id="48" creationId="{B4BA1F0E-270C-4AB7-809E-DBD5AB89665E}"/>
          </ac:grpSpMkLst>
        </pc:grpChg>
        <pc:grpChg chg="add">
          <ac:chgData name="Robert De Swardt" userId="f1e5ea951c4f0711" providerId="LiveId" clId="{539AD0B0-D54B-4B04-8307-43C8B5DA301D}" dt="2023-09-23T22:46:52.200" v="934" actId="26606"/>
          <ac:grpSpMkLst>
            <pc:docMk/>
            <pc:sldMk cId="3120405462" sldId="275"/>
            <ac:grpSpMk id="75" creationId="{8FF400F9-DE2D-49FE-AD50-A09DFD36901F}"/>
          </ac:grpSpMkLst>
        </pc:grpChg>
        <pc:grpChg chg="add">
          <ac:chgData name="Robert De Swardt" userId="f1e5ea951c4f0711" providerId="LiveId" clId="{539AD0B0-D54B-4B04-8307-43C8B5DA301D}" dt="2023-09-23T22:46:52.200" v="934" actId="26606"/>
          <ac:grpSpMkLst>
            <pc:docMk/>
            <pc:sldMk cId="3120405462" sldId="275"/>
            <ac:grpSpMk id="79" creationId="{5F02BA98-DBEA-418D-AB46-CC2452115D3C}"/>
          </ac:grpSpMkLst>
        </pc:grpChg>
        <pc:grpChg chg="add">
          <ac:chgData name="Robert De Swardt" userId="f1e5ea951c4f0711" providerId="LiveId" clId="{539AD0B0-D54B-4B04-8307-43C8B5DA301D}" dt="2023-09-23T22:46:52.200" v="934" actId="26606"/>
          <ac:grpSpMkLst>
            <pc:docMk/>
            <pc:sldMk cId="3120405462" sldId="275"/>
            <ac:grpSpMk id="83" creationId="{D5FDF8D4-475E-43DA-BF01-58D23C045FF8}"/>
          </ac:grpSpMkLst>
        </pc:grpChg>
        <pc:picChg chg="add mod">
          <ac:chgData name="Robert De Swardt" userId="f1e5ea951c4f0711" providerId="LiveId" clId="{539AD0B0-D54B-4B04-8307-43C8B5DA301D}" dt="2023-09-23T22:46:52.200" v="934" actId="26606"/>
          <ac:picMkLst>
            <pc:docMk/>
            <pc:sldMk cId="3120405462" sldId="275"/>
            <ac:picMk id="3" creationId="{01F812B4-CACF-0CA6-44DE-A7D157145FDF}"/>
          </ac:picMkLst>
        </pc:picChg>
        <pc:picChg chg="del">
          <ac:chgData name="Robert De Swardt" userId="f1e5ea951c4f0711" providerId="LiveId" clId="{539AD0B0-D54B-4B04-8307-43C8B5DA301D}" dt="2023-09-23T22:03:27.301" v="565" actId="478"/>
          <ac:picMkLst>
            <pc:docMk/>
            <pc:sldMk cId="3120405462" sldId="275"/>
            <ac:picMk id="4" creationId="{40C8EB51-180F-1F44-5A64-EC45AF564B51}"/>
          </ac:picMkLst>
        </pc:picChg>
        <pc:picChg chg="del">
          <ac:chgData name="Robert De Swardt" userId="f1e5ea951c4f0711" providerId="LiveId" clId="{539AD0B0-D54B-4B04-8307-43C8B5DA301D}" dt="2023-09-23T22:03:28.791" v="567" actId="478"/>
          <ac:picMkLst>
            <pc:docMk/>
            <pc:sldMk cId="3120405462" sldId="275"/>
            <ac:picMk id="6" creationId="{E5089962-23C5-B2A0-9F19-A2B3A1BA511C}"/>
          </ac:picMkLst>
        </pc:picChg>
        <pc:picChg chg="del">
          <ac:chgData name="Robert De Swardt" userId="f1e5ea951c4f0711" providerId="LiveId" clId="{539AD0B0-D54B-4B04-8307-43C8B5DA301D}" dt="2023-09-23T22:03:29.357" v="568" actId="478"/>
          <ac:picMkLst>
            <pc:docMk/>
            <pc:sldMk cId="3120405462" sldId="275"/>
            <ac:picMk id="9" creationId="{F1140385-4715-4A28-BEA7-E33B74B8FE5C}"/>
          </ac:picMkLst>
        </pc:picChg>
        <pc:picChg chg="add mod ord">
          <ac:chgData name="Robert De Swardt" userId="f1e5ea951c4f0711" providerId="LiveId" clId="{539AD0B0-D54B-4B04-8307-43C8B5DA301D}" dt="2023-09-23T22:46:52.200" v="934" actId="26606"/>
          <ac:picMkLst>
            <pc:docMk/>
            <pc:sldMk cId="3120405462" sldId="275"/>
            <ac:picMk id="10" creationId="{06087844-B609-1575-B2B8-36FE640BBAEB}"/>
          </ac:picMkLst>
        </pc:picChg>
        <pc:picChg chg="del">
          <ac:chgData name="Robert De Swardt" userId="f1e5ea951c4f0711" providerId="LiveId" clId="{539AD0B0-D54B-4B04-8307-43C8B5DA301D}" dt="2023-09-23T22:03:38.759" v="572" actId="478"/>
          <ac:picMkLst>
            <pc:docMk/>
            <pc:sldMk cId="3120405462" sldId="275"/>
            <ac:picMk id="11" creationId="{C4455D2B-3186-D15C-DFFD-2193F757029E}"/>
          </ac:picMkLst>
        </pc:picChg>
        <pc:picChg chg="mod ord">
          <ac:chgData name="Robert De Swardt" userId="f1e5ea951c4f0711" providerId="LiveId" clId="{539AD0B0-D54B-4B04-8307-43C8B5DA301D}" dt="2023-09-23T22:46:52.200" v="934" actId="26606"/>
          <ac:picMkLst>
            <pc:docMk/>
            <pc:sldMk cId="3120405462" sldId="275"/>
            <ac:picMk id="15" creationId="{48BDE940-B1E3-5514-16F6-42DFB16B3B21}"/>
          </ac:picMkLst>
        </pc:picChg>
        <pc:picChg chg="del">
          <ac:chgData name="Robert De Swardt" userId="f1e5ea951c4f0711" providerId="LiveId" clId="{539AD0B0-D54B-4B04-8307-43C8B5DA301D}" dt="2023-09-23T22:03:17.975" v="563"/>
          <ac:picMkLst>
            <pc:docMk/>
            <pc:sldMk cId="3120405462" sldId="275"/>
            <ac:picMk id="16" creationId="{7B8AE548-0BFA-4792-9962-3375923C7635}"/>
          </ac:picMkLst>
        </pc:picChg>
        <pc:picChg chg="add del">
          <ac:chgData name="Robert De Swardt" userId="f1e5ea951c4f0711" providerId="LiveId" clId="{539AD0B0-D54B-4B04-8307-43C8B5DA301D}" dt="2023-09-23T22:34:00.738" v="752" actId="26606"/>
          <ac:picMkLst>
            <pc:docMk/>
            <pc:sldMk cId="3120405462" sldId="275"/>
            <ac:picMk id="19" creationId="{B083AD55-8296-44BD-8E14-DD2DDBC351B0}"/>
          </ac:picMkLst>
        </pc:picChg>
        <pc:picChg chg="add del">
          <ac:chgData name="Robert De Swardt" userId="f1e5ea951c4f0711" providerId="LiveId" clId="{539AD0B0-D54B-4B04-8307-43C8B5DA301D}" dt="2023-09-23T22:34:00.738" v="752" actId="26606"/>
          <ac:picMkLst>
            <pc:docMk/>
            <pc:sldMk cId="3120405462" sldId="275"/>
            <ac:picMk id="29" creationId="{F82046CE-87C5-4670-A404-6AB453F5A928}"/>
          </ac:picMkLst>
        </pc:picChg>
        <pc:picChg chg="del">
          <ac:chgData name="Robert De Swardt" userId="f1e5ea951c4f0711" providerId="LiveId" clId="{539AD0B0-D54B-4B04-8307-43C8B5DA301D}" dt="2023-09-23T22:03:17.975" v="563"/>
          <ac:picMkLst>
            <pc:docMk/>
            <pc:sldMk cId="3120405462" sldId="275"/>
            <ac:picMk id="34" creationId="{0053710D-6670-4172-8B55-D0AC4C45C4A9}"/>
          </ac:picMkLst>
        </pc:picChg>
        <pc:picChg chg="add del">
          <ac:chgData name="Robert De Swardt" userId="f1e5ea951c4f0711" providerId="LiveId" clId="{539AD0B0-D54B-4B04-8307-43C8B5DA301D}" dt="2023-09-23T22:46:52.200" v="934" actId="26606"/>
          <ac:picMkLst>
            <pc:docMk/>
            <pc:sldMk cId="3120405462" sldId="275"/>
            <ac:picMk id="38" creationId="{B083AD55-8296-44BD-8E14-DD2DDBC351B0}"/>
          </ac:picMkLst>
        </pc:picChg>
        <pc:picChg chg="add del">
          <ac:chgData name="Robert De Swardt" userId="f1e5ea951c4f0711" providerId="LiveId" clId="{539AD0B0-D54B-4B04-8307-43C8B5DA301D}" dt="2023-09-23T22:46:52.200" v="934" actId="26606"/>
          <ac:picMkLst>
            <pc:docMk/>
            <pc:sldMk cId="3120405462" sldId="275"/>
            <ac:picMk id="56" creationId="{6B708961-E777-4956-A983-78A4F532F460}"/>
          </ac:picMkLst>
        </pc:picChg>
        <pc:picChg chg="add">
          <ac:chgData name="Robert De Swardt" userId="f1e5ea951c4f0711" providerId="LiveId" clId="{539AD0B0-D54B-4B04-8307-43C8B5DA301D}" dt="2023-09-23T22:46:52.200" v="934" actId="26606"/>
          <ac:picMkLst>
            <pc:docMk/>
            <pc:sldMk cId="3120405462" sldId="275"/>
            <ac:picMk id="65" creationId="{0F47C422-E141-4484-A58E-A1A3B656C567}"/>
          </ac:picMkLst>
        </pc:picChg>
        <pc:picChg chg="add">
          <ac:chgData name="Robert De Swardt" userId="f1e5ea951c4f0711" providerId="LiveId" clId="{539AD0B0-D54B-4B04-8307-43C8B5DA301D}" dt="2023-09-23T22:46:52.200" v="934" actId="26606"/>
          <ac:picMkLst>
            <pc:docMk/>
            <pc:sldMk cId="3120405462" sldId="275"/>
            <ac:picMk id="89" creationId="{A7AE9C39-7236-460E-BEAC-DE58058DFB6C}"/>
          </ac:picMkLst>
        </pc:picChg>
        <pc:cxnChg chg="del">
          <ac:chgData name="Robert De Swardt" userId="f1e5ea951c4f0711" providerId="LiveId" clId="{539AD0B0-D54B-4B04-8307-43C8B5DA301D}" dt="2023-09-23T22:03:17.975" v="563"/>
          <ac:cxnSpMkLst>
            <pc:docMk/>
            <pc:sldMk cId="3120405462" sldId="275"/>
            <ac:cxnSpMk id="18" creationId="{67639EF4-FA83-4D85-90FE-B831AF283896}"/>
          </ac:cxnSpMkLst>
        </pc:cxnChg>
        <pc:cxnChg chg="del">
          <ac:chgData name="Robert De Swardt" userId="f1e5ea951c4f0711" providerId="LiveId" clId="{539AD0B0-D54B-4B04-8307-43C8B5DA301D}" dt="2023-09-23T22:03:17.975" v="563"/>
          <ac:cxnSpMkLst>
            <pc:docMk/>
            <pc:sldMk cId="3120405462" sldId="275"/>
            <ac:cxnSpMk id="20" creationId="{CC87E76A-8F50-413D-9BFC-C5A1525BD9BC}"/>
          </ac:cxnSpMkLst>
        </pc:cxnChg>
        <pc:cxnChg chg="add del">
          <ac:chgData name="Robert De Swardt" userId="f1e5ea951c4f0711" providerId="LiveId" clId="{539AD0B0-D54B-4B04-8307-43C8B5DA301D}" dt="2023-09-23T22:34:00.738" v="752" actId="26606"/>
          <ac:cxnSpMkLst>
            <pc:docMk/>
            <pc:sldMk cId="3120405462" sldId="275"/>
            <ac:cxnSpMk id="21" creationId="{2BF46B26-15FC-4C5A-94FA-AE9ED64B5C20}"/>
          </ac:cxnSpMkLst>
        </pc:cxnChg>
        <pc:cxnChg chg="add del">
          <ac:chgData name="Robert De Swardt" userId="f1e5ea951c4f0711" providerId="LiveId" clId="{539AD0B0-D54B-4B04-8307-43C8B5DA301D}" dt="2023-09-23T22:34:00.738" v="752" actId="26606"/>
          <ac:cxnSpMkLst>
            <pc:docMk/>
            <pc:sldMk cId="3120405462" sldId="275"/>
            <ac:cxnSpMk id="23" creationId="{912F6065-5345-44BD-B66E-5487CCD7A9B9}"/>
          </ac:cxnSpMkLst>
        </pc:cxnChg>
        <pc:cxnChg chg="add del">
          <ac:chgData name="Robert De Swardt" userId="f1e5ea951c4f0711" providerId="LiveId" clId="{539AD0B0-D54B-4B04-8307-43C8B5DA301D}" dt="2023-09-23T22:34:00.738" v="752" actId="26606"/>
          <ac:cxnSpMkLst>
            <pc:docMk/>
            <pc:sldMk cId="3120405462" sldId="275"/>
            <ac:cxnSpMk id="27" creationId="{96A4B1E0-284C-4A01-8141-A24D2B8EE093}"/>
          </ac:cxnSpMkLst>
        </pc:cxnChg>
        <pc:cxnChg chg="add del">
          <ac:chgData name="Robert De Swardt" userId="f1e5ea951c4f0711" providerId="LiveId" clId="{539AD0B0-D54B-4B04-8307-43C8B5DA301D}" dt="2023-09-23T22:34:00.738" v="752" actId="26606"/>
          <ac:cxnSpMkLst>
            <pc:docMk/>
            <pc:sldMk cId="3120405462" sldId="275"/>
            <ac:cxnSpMk id="31" creationId="{A224BAD7-5931-4CA6-BB58-0CBCFCFA65A5}"/>
          </ac:cxnSpMkLst>
        </pc:cxnChg>
        <pc:cxnChg chg="del">
          <ac:chgData name="Robert De Swardt" userId="f1e5ea951c4f0711" providerId="LiveId" clId="{539AD0B0-D54B-4B04-8307-43C8B5DA301D}" dt="2023-09-23T22:03:17.975" v="563"/>
          <ac:cxnSpMkLst>
            <pc:docMk/>
            <pc:sldMk cId="3120405462" sldId="275"/>
            <ac:cxnSpMk id="32" creationId="{682BF531-A9BC-4D91-BB3E-F6B4BCED870D}"/>
          </ac:cxnSpMkLst>
        </pc:cxnChg>
        <pc:cxnChg chg="del">
          <ac:chgData name="Robert De Swardt" userId="f1e5ea951c4f0711" providerId="LiveId" clId="{539AD0B0-D54B-4B04-8307-43C8B5DA301D}" dt="2023-09-23T22:03:17.975" v="563"/>
          <ac:cxnSpMkLst>
            <pc:docMk/>
            <pc:sldMk cId="3120405462" sldId="275"/>
            <ac:cxnSpMk id="36" creationId="{7DF73A4C-21E6-474D-B42D-AAB3E0DDB356}"/>
          </ac:cxnSpMkLst>
        </pc:cxnChg>
        <pc:cxnChg chg="add del">
          <ac:chgData name="Robert De Swardt" userId="f1e5ea951c4f0711" providerId="LiveId" clId="{539AD0B0-D54B-4B04-8307-43C8B5DA301D}" dt="2023-09-23T22:46:52.200" v="934" actId="26606"/>
          <ac:cxnSpMkLst>
            <pc:docMk/>
            <pc:sldMk cId="3120405462" sldId="275"/>
            <ac:cxnSpMk id="40" creationId="{2BF46B26-15FC-4C5A-94FA-AE9ED64B5C20}"/>
          </ac:cxnSpMkLst>
        </pc:cxnChg>
        <pc:cxnChg chg="add del">
          <ac:chgData name="Robert De Swardt" userId="f1e5ea951c4f0711" providerId="LiveId" clId="{539AD0B0-D54B-4B04-8307-43C8B5DA301D}" dt="2023-09-23T22:46:52.200" v="934" actId="26606"/>
          <ac:cxnSpMkLst>
            <pc:docMk/>
            <pc:sldMk cId="3120405462" sldId="275"/>
            <ac:cxnSpMk id="42" creationId="{912F6065-5345-44BD-B66E-5487CCD7A9B9}"/>
          </ac:cxnSpMkLst>
        </pc:cxnChg>
        <pc:cxnChg chg="add del">
          <ac:chgData name="Robert De Swardt" userId="f1e5ea951c4f0711" providerId="LiveId" clId="{539AD0B0-D54B-4B04-8307-43C8B5DA301D}" dt="2023-09-23T22:46:52.200" v="934" actId="26606"/>
          <ac:cxnSpMkLst>
            <pc:docMk/>
            <pc:sldMk cId="3120405462" sldId="275"/>
            <ac:cxnSpMk id="54" creationId="{4C3F4B1E-3EAB-415B-825A-464AAF1D7510}"/>
          </ac:cxnSpMkLst>
        </pc:cxnChg>
        <pc:cxnChg chg="add del">
          <ac:chgData name="Robert De Swardt" userId="f1e5ea951c4f0711" providerId="LiveId" clId="{539AD0B0-D54B-4B04-8307-43C8B5DA301D}" dt="2023-09-23T22:46:52.200" v="934" actId="26606"/>
          <ac:cxnSpMkLst>
            <pc:docMk/>
            <pc:sldMk cId="3120405462" sldId="275"/>
            <ac:cxnSpMk id="58" creationId="{59D3B50E-372C-47D8-BC90-104318AD8B8F}"/>
          </ac:cxnSpMkLst>
        </pc:cxnChg>
        <pc:cxnChg chg="add">
          <ac:chgData name="Robert De Swardt" userId="f1e5ea951c4f0711" providerId="LiveId" clId="{539AD0B0-D54B-4B04-8307-43C8B5DA301D}" dt="2023-09-23T22:46:52.200" v="934" actId="26606"/>
          <ac:cxnSpMkLst>
            <pc:docMk/>
            <pc:sldMk cId="3120405462" sldId="275"/>
            <ac:cxnSpMk id="67" creationId="{36A0C8A2-5797-403D-A628-7C98BC65B0C9}"/>
          </ac:cxnSpMkLst>
        </pc:cxnChg>
        <pc:cxnChg chg="add">
          <ac:chgData name="Robert De Swardt" userId="f1e5ea951c4f0711" providerId="LiveId" clId="{539AD0B0-D54B-4B04-8307-43C8B5DA301D}" dt="2023-09-23T22:46:52.200" v="934" actId="26606"/>
          <ac:cxnSpMkLst>
            <pc:docMk/>
            <pc:sldMk cId="3120405462" sldId="275"/>
            <ac:cxnSpMk id="69" creationId="{88AB1130-8367-405F-A4A7-3CBD2F2E1D61}"/>
          </ac:cxnSpMkLst>
        </pc:cxnChg>
        <pc:cxnChg chg="add">
          <ac:chgData name="Robert De Swardt" userId="f1e5ea951c4f0711" providerId="LiveId" clId="{539AD0B0-D54B-4B04-8307-43C8B5DA301D}" dt="2023-09-23T22:46:52.200" v="934" actId="26606"/>
          <ac:cxnSpMkLst>
            <pc:docMk/>
            <pc:sldMk cId="3120405462" sldId="275"/>
            <ac:cxnSpMk id="87" creationId="{B32C11DF-3D47-4779-A3D9-454E35FBBFBE}"/>
          </ac:cxnSpMkLst>
        </pc:cxnChg>
        <pc:cxnChg chg="add">
          <ac:chgData name="Robert De Swardt" userId="f1e5ea951c4f0711" providerId="LiveId" clId="{539AD0B0-D54B-4B04-8307-43C8B5DA301D}" dt="2023-09-23T22:46:52.200" v="934" actId="26606"/>
          <ac:cxnSpMkLst>
            <pc:docMk/>
            <pc:sldMk cId="3120405462" sldId="275"/>
            <ac:cxnSpMk id="91" creationId="{E3E0494A-5178-498C-9C3C-030E8B8E6CB9}"/>
          </ac:cxnSpMkLst>
        </pc:cxnChg>
      </pc:sldChg>
    </pc:docChg>
  </pc:docChgLst>
</pc:chgInfo>
</file>

<file path=ppt/media/hdphoto1.wdp>
</file>

<file path=ppt/media/hdphoto2.wdp>
</file>

<file path=ppt/media/hdphoto3.wdp>
</file>

<file path=ppt/media/hdphoto4.wdp>
</file>

<file path=ppt/media/hdphoto5.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6C7B0D-7CEC-4DA0-83F4-06ED676C4C63}" type="datetimeFigureOut">
              <a:rPr lang="en-US" smtClean="0"/>
              <a:t>22/09/2023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807DD3-A6F9-461A-B482-209F29986A1C}" type="slidenum">
              <a:rPr lang="en-US" smtClean="0"/>
              <a:t>‹#›</a:t>
            </a:fld>
            <a:endParaRPr lang="en-US"/>
          </a:p>
        </p:txBody>
      </p:sp>
    </p:spTree>
    <p:extLst>
      <p:ext uri="{BB962C8B-B14F-4D97-AF65-F5344CB8AC3E}">
        <p14:creationId xmlns:p14="http://schemas.microsoft.com/office/powerpoint/2010/main" val="11612553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localhost:8888/notebooks/Final%20Notebook.ipynb#In-order-to-apply-my-emotional-model-I-need-to-extract-the-face-of-the-person-at-a-specific-frame-of-the-video."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localhost:8888/notebooks/Final%20Notebook.ipynb#In-order-to-apply-my-emotional-model-I-need-to-extract-the-face-of-the-person-at-a-specific-frame-of-the-video."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Arial" panose="020B0604020202020204" pitchFamily="34" charset="0"/>
              </a:rPr>
              <a:t>Welcome to the overview of my project on developing a feeling index for scoring interactions in video conferencing calls.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Arial" panose="020B0604020202020204" pitchFamily="34" charset="0"/>
              </a:rPr>
              <a:t>In this video, I will explain the what I have done to complete this project as well as my findings and conclusion.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Arial" panose="020B0604020202020204" pitchFamily="34" charset="0"/>
              </a:rPr>
              <a:t>describe the implemented features, discuss the algorithms and techniques used,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Arial" panose="020B0604020202020204" pitchFamily="34" charset="0"/>
              </a:rPr>
              <a:t>provide an explanation of the code, showcase visual representations of the product, and evaluate the success and the plans for improvement.</a:t>
            </a:r>
          </a:p>
          <a:p>
            <a:endParaRPr lang="en-US" dirty="0"/>
          </a:p>
        </p:txBody>
      </p:sp>
      <p:sp>
        <p:nvSpPr>
          <p:cNvPr id="4" name="Slide Number Placeholder 3"/>
          <p:cNvSpPr>
            <a:spLocks noGrp="1"/>
          </p:cNvSpPr>
          <p:nvPr>
            <p:ph type="sldNum" sz="quarter" idx="5"/>
          </p:nvPr>
        </p:nvSpPr>
        <p:spPr/>
        <p:txBody>
          <a:bodyPr/>
          <a:lstStyle/>
          <a:p>
            <a:fld id="{FF807DD3-A6F9-461A-B482-209F29986A1C}" type="slidenum">
              <a:rPr lang="en-US" smtClean="0"/>
              <a:t>1</a:t>
            </a:fld>
            <a:endParaRPr lang="en-US"/>
          </a:p>
        </p:txBody>
      </p:sp>
    </p:spTree>
    <p:extLst>
      <p:ext uri="{BB962C8B-B14F-4D97-AF65-F5344CB8AC3E}">
        <p14:creationId xmlns:p14="http://schemas.microsoft.com/office/powerpoint/2010/main" val="10904630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 Collecting and Pre-processing Data.</a:t>
            </a:r>
          </a:p>
        </p:txBody>
      </p:sp>
      <p:sp>
        <p:nvSpPr>
          <p:cNvPr id="4" name="Slide Number Placeholder 3"/>
          <p:cNvSpPr>
            <a:spLocks noGrp="1"/>
          </p:cNvSpPr>
          <p:nvPr>
            <p:ph type="sldNum" sz="quarter" idx="5"/>
          </p:nvPr>
        </p:nvSpPr>
        <p:spPr/>
        <p:txBody>
          <a:bodyPr/>
          <a:lstStyle/>
          <a:p>
            <a:fld id="{FF807DD3-A6F9-461A-B482-209F29986A1C}" type="slidenum">
              <a:rPr lang="en-US" smtClean="0"/>
              <a:t>10</a:t>
            </a:fld>
            <a:endParaRPr lang="en-US"/>
          </a:p>
        </p:txBody>
      </p:sp>
    </p:spTree>
    <p:extLst>
      <p:ext uri="{BB962C8B-B14F-4D97-AF65-F5344CB8AC3E}">
        <p14:creationId xmlns:p14="http://schemas.microsoft.com/office/powerpoint/2010/main" val="34801014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Combining scores into a composite index is a process where multiple individual scores or metrics are aggregated or combined into a single value or index. This composite index can provide a summarized view of the underlying data and allow for easier comparison or analysis.</a:t>
            </a:r>
            <a:br>
              <a:rPr lang="en-US" b="0" i="0" dirty="0">
                <a:solidFill>
                  <a:srgbClr val="D1D5DB"/>
                </a:solidFill>
                <a:effectLst/>
                <a:latin typeface="Söhne"/>
              </a:rPr>
            </a:br>
            <a:br>
              <a:rPr lang="en-US" b="0" i="0" dirty="0">
                <a:solidFill>
                  <a:srgbClr val="D1D5DB"/>
                </a:solidFill>
                <a:effectLst/>
                <a:latin typeface="Söhne"/>
              </a:rPr>
            </a:br>
            <a:r>
              <a:rPr lang="en-US" b="0" i="0" dirty="0">
                <a:solidFill>
                  <a:srgbClr val="D1D5DB"/>
                </a:solidFill>
                <a:effectLst/>
                <a:latin typeface="Söhne"/>
              </a:rPr>
              <a:t>It allows for weighted aggregation, where you can assign different levels of importance or weights to each individual score before combining them. This is useful when some scores are considered more significant than others in the composite index.</a:t>
            </a:r>
            <a:endParaRPr lang="en-US" dirty="0"/>
          </a:p>
        </p:txBody>
      </p:sp>
      <p:sp>
        <p:nvSpPr>
          <p:cNvPr id="4" name="Slide Number Placeholder 3"/>
          <p:cNvSpPr>
            <a:spLocks noGrp="1"/>
          </p:cNvSpPr>
          <p:nvPr>
            <p:ph type="sldNum" sz="quarter" idx="5"/>
          </p:nvPr>
        </p:nvSpPr>
        <p:spPr/>
        <p:txBody>
          <a:bodyPr/>
          <a:lstStyle/>
          <a:p>
            <a:fld id="{FF807DD3-A6F9-461A-B482-209F29986A1C}" type="slidenum">
              <a:rPr lang="en-US" smtClean="0"/>
              <a:t>11</a:t>
            </a:fld>
            <a:endParaRPr lang="en-US"/>
          </a:p>
        </p:txBody>
      </p:sp>
    </p:spTree>
    <p:extLst>
      <p:ext uri="{BB962C8B-B14F-4D97-AF65-F5344CB8AC3E}">
        <p14:creationId xmlns:p14="http://schemas.microsoft.com/office/powerpoint/2010/main" val="37583065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Helvetica Neue"/>
              </a:rPr>
              <a:t>This involves testing the reliability and validity of the index score to ensure that it accurately reflects the emotional and sentiment responses of individuals. Validation can be done through statistical analysis, sensitivity testing, or expert review</a:t>
            </a:r>
            <a:endParaRPr lang="en-US" dirty="0"/>
          </a:p>
        </p:txBody>
      </p:sp>
      <p:sp>
        <p:nvSpPr>
          <p:cNvPr id="4" name="Slide Number Placeholder 3"/>
          <p:cNvSpPr>
            <a:spLocks noGrp="1"/>
          </p:cNvSpPr>
          <p:nvPr>
            <p:ph type="sldNum" sz="quarter" idx="5"/>
          </p:nvPr>
        </p:nvSpPr>
        <p:spPr/>
        <p:txBody>
          <a:bodyPr/>
          <a:lstStyle/>
          <a:p>
            <a:fld id="{FF807DD3-A6F9-461A-B482-209F29986A1C}" type="slidenum">
              <a:rPr lang="en-US" smtClean="0"/>
              <a:t>12</a:t>
            </a:fld>
            <a:endParaRPr lang="en-US"/>
          </a:p>
        </p:txBody>
      </p:sp>
    </p:spTree>
    <p:extLst>
      <p:ext uri="{BB962C8B-B14F-4D97-AF65-F5344CB8AC3E}">
        <p14:creationId xmlns:p14="http://schemas.microsoft.com/office/powerpoint/2010/main" val="30043163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Arial" panose="020B0604020202020204" pitchFamily="34" charset="0"/>
              </a:rPr>
              <a:t>Thank you for watching this overview of my project prototype.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Arial" panose="020B0604020202020204" pitchFamily="34" charset="0"/>
              </a:rPr>
              <a:t>I hope you gained a better understanding of how my solution analyzes emotional dynamics in video conferencing calls. I am excited about the potential of this project and look forward to its future development.</a:t>
            </a:r>
          </a:p>
          <a:p>
            <a:endParaRPr lang="en-US" dirty="0"/>
          </a:p>
        </p:txBody>
      </p:sp>
      <p:sp>
        <p:nvSpPr>
          <p:cNvPr id="4" name="Slide Number Placeholder 3"/>
          <p:cNvSpPr>
            <a:spLocks noGrp="1"/>
          </p:cNvSpPr>
          <p:nvPr>
            <p:ph type="sldNum" sz="quarter" idx="5"/>
          </p:nvPr>
        </p:nvSpPr>
        <p:spPr/>
        <p:txBody>
          <a:bodyPr/>
          <a:lstStyle/>
          <a:p>
            <a:fld id="{FF807DD3-A6F9-461A-B482-209F29986A1C}" type="slidenum">
              <a:rPr lang="en-US" smtClean="0"/>
              <a:t>13</a:t>
            </a:fld>
            <a:endParaRPr lang="en-US"/>
          </a:p>
        </p:txBody>
      </p:sp>
    </p:spTree>
    <p:extLst>
      <p:ext uri="{BB962C8B-B14F-4D97-AF65-F5344CB8AC3E}">
        <p14:creationId xmlns:p14="http://schemas.microsoft.com/office/powerpoint/2010/main" val="26820661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Arial" panose="020B0604020202020204" pitchFamily="34" charset="0"/>
              </a:rPr>
              <a:t>The project aims to analyze the emotional dynamics in video conferencing calls.  By using sentiment Analysis and Emotional prediction of the speaker in the video.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Arial" panose="020B0604020202020204" pitchFamily="34" charset="0"/>
              </a:rPr>
              <a:t>By extracting facial expressions and performing sentiment analysis, we can generate emotional scores for each participant, giving insights into the overall emotional state of the call.</a:t>
            </a:r>
          </a:p>
          <a:p>
            <a:endParaRPr lang="en-US" dirty="0"/>
          </a:p>
        </p:txBody>
      </p:sp>
      <p:sp>
        <p:nvSpPr>
          <p:cNvPr id="4" name="Slide Number Placeholder 3"/>
          <p:cNvSpPr>
            <a:spLocks noGrp="1"/>
          </p:cNvSpPr>
          <p:nvPr>
            <p:ph type="sldNum" sz="quarter" idx="5"/>
          </p:nvPr>
        </p:nvSpPr>
        <p:spPr/>
        <p:txBody>
          <a:bodyPr/>
          <a:lstStyle/>
          <a:p>
            <a:fld id="{FF807DD3-A6F9-461A-B482-209F29986A1C}" type="slidenum">
              <a:rPr lang="en-US" smtClean="0"/>
              <a:t>2</a:t>
            </a:fld>
            <a:endParaRPr lang="en-US"/>
          </a:p>
        </p:txBody>
      </p:sp>
    </p:spTree>
    <p:extLst>
      <p:ext uri="{BB962C8B-B14F-4D97-AF65-F5344CB8AC3E}">
        <p14:creationId xmlns:p14="http://schemas.microsoft.com/office/powerpoint/2010/main" val="31403631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achieve this outcome the following needs to be done: </a:t>
            </a:r>
          </a:p>
          <a:p>
            <a:endParaRPr lang="en-US" dirty="0"/>
          </a:p>
          <a:p>
            <a:r>
              <a:rPr lang="en-US" dirty="0">
                <a:solidFill>
                  <a:schemeClr val="bg1"/>
                </a:solidFill>
                <a:highlight>
                  <a:srgbClr val="000000"/>
                </a:highlight>
              </a:rPr>
              <a:t>1. Identify relevant emotions and sentiment categories.</a:t>
            </a:r>
          </a:p>
          <a:p>
            <a:r>
              <a:rPr lang="en-US" dirty="0">
                <a:solidFill>
                  <a:schemeClr val="bg1"/>
                </a:solidFill>
                <a:highlight>
                  <a:srgbClr val="000000"/>
                </a:highlight>
              </a:rPr>
              <a:t>2. Collecting and Pre-processing Data. In which I used the FERV39k Dataset.</a:t>
            </a:r>
          </a:p>
          <a:p>
            <a:r>
              <a:rPr lang="en-US" dirty="0">
                <a:solidFill>
                  <a:schemeClr val="bg1"/>
                </a:solidFill>
                <a:highlight>
                  <a:srgbClr val="000000"/>
                </a:highlight>
              </a:rPr>
              <a:t>3. Facial Emotion Recognition and Sentiment Analysis.</a:t>
            </a:r>
          </a:p>
          <a:p>
            <a:r>
              <a:rPr lang="en-US" dirty="0">
                <a:solidFill>
                  <a:schemeClr val="bg1"/>
                </a:solidFill>
                <a:highlight>
                  <a:srgbClr val="000000"/>
                </a:highlight>
              </a:rPr>
              <a:t>4. Normalizing the Scores.</a:t>
            </a:r>
          </a:p>
          <a:p>
            <a:r>
              <a:rPr lang="en-US" dirty="0">
                <a:solidFill>
                  <a:schemeClr val="bg1"/>
                </a:solidFill>
                <a:highlight>
                  <a:srgbClr val="000000"/>
                </a:highlight>
              </a:rPr>
              <a:t>5. Determining Weights or Importance.</a:t>
            </a:r>
          </a:p>
          <a:p>
            <a:r>
              <a:rPr lang="en-US" dirty="0">
                <a:solidFill>
                  <a:schemeClr val="bg1"/>
                </a:solidFill>
                <a:highlight>
                  <a:srgbClr val="000000"/>
                </a:highlight>
              </a:rPr>
              <a:t>6. Combining Scores into a Composite Index.</a:t>
            </a:r>
          </a:p>
          <a:p>
            <a:r>
              <a:rPr lang="en-US" dirty="0">
                <a:solidFill>
                  <a:schemeClr val="bg1"/>
                </a:solidFill>
                <a:highlight>
                  <a:srgbClr val="000000"/>
                </a:highlight>
              </a:rPr>
              <a:t>7. Validation of the Index Score.</a:t>
            </a:r>
          </a:p>
          <a:p>
            <a:endParaRPr lang="en-US" dirty="0"/>
          </a:p>
        </p:txBody>
      </p:sp>
      <p:sp>
        <p:nvSpPr>
          <p:cNvPr id="4" name="Slide Number Placeholder 3"/>
          <p:cNvSpPr>
            <a:spLocks noGrp="1"/>
          </p:cNvSpPr>
          <p:nvPr>
            <p:ph type="sldNum" sz="quarter" idx="5"/>
          </p:nvPr>
        </p:nvSpPr>
        <p:spPr/>
        <p:txBody>
          <a:bodyPr/>
          <a:lstStyle/>
          <a:p>
            <a:fld id="{FF807DD3-A6F9-461A-B482-209F29986A1C}" type="slidenum">
              <a:rPr lang="en-US" smtClean="0"/>
              <a:t>3</a:t>
            </a:fld>
            <a:endParaRPr lang="en-US"/>
          </a:p>
        </p:txBody>
      </p:sp>
    </p:spTree>
    <p:extLst>
      <p:ext uri="{BB962C8B-B14F-4D97-AF65-F5344CB8AC3E}">
        <p14:creationId xmlns:p14="http://schemas.microsoft.com/office/powerpoint/2010/main" val="4633891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lang="en-US" sz="1800" kern="100" dirty="0">
                <a:effectLst/>
                <a:latin typeface="Calibri" panose="020F0502020204030204" pitchFamily="34" charset="0"/>
                <a:ea typeface="Calibri" panose="020F0502020204030204" pitchFamily="34" charset="0"/>
                <a:cs typeface="Arial" panose="020B0604020202020204" pitchFamily="34" charset="0"/>
              </a:rPr>
              <a:t>Identify relevant emotions and sentiment categories.</a:t>
            </a:r>
          </a:p>
          <a:p>
            <a:pPr algn="l"/>
            <a:r>
              <a:rPr lang="en-US" b="1" i="0" dirty="0">
                <a:solidFill>
                  <a:srgbClr val="000000"/>
                </a:solidFill>
                <a:effectLst/>
                <a:latin typeface="Helvetica Neue"/>
              </a:rPr>
              <a:t>2. Determining Weights or Importance</a:t>
            </a:r>
          </a:p>
          <a:p>
            <a:pPr algn="l"/>
            <a:r>
              <a:rPr lang="en-US" b="1" i="0" dirty="0">
                <a:solidFill>
                  <a:srgbClr val="000000"/>
                </a:solidFill>
                <a:effectLst/>
                <a:latin typeface="Helvetica Neue"/>
              </a:rPr>
              <a:t>Expert judgment is employed to determine the values assigned based on the emotion.</a:t>
            </a:r>
          </a:p>
          <a:p>
            <a:pPr algn="l"/>
            <a:r>
              <a:rPr lang="en-US" b="0" i="0" dirty="0">
                <a:solidFill>
                  <a:srgbClr val="000000"/>
                </a:solidFill>
                <a:effectLst/>
                <a:latin typeface="Helvetica Neue"/>
              </a:rPr>
              <a:t>The emotion with the </a:t>
            </a:r>
            <a:r>
              <a:rPr lang="en-US" b="0" i="0" dirty="0" err="1">
                <a:solidFill>
                  <a:srgbClr val="000000"/>
                </a:solidFill>
                <a:effectLst/>
                <a:latin typeface="Helvetica Neue"/>
              </a:rPr>
              <a:t>higest</a:t>
            </a:r>
            <a:r>
              <a:rPr lang="en-US" b="0" i="0" dirty="0">
                <a:solidFill>
                  <a:srgbClr val="000000"/>
                </a:solidFill>
                <a:effectLst/>
                <a:latin typeface="Helvetica Neue"/>
              </a:rPr>
              <a:t> score is Happy : 3 The worst sentiment is Negative with a score of -1</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p>
        </p:txBody>
      </p:sp>
      <p:sp>
        <p:nvSpPr>
          <p:cNvPr id="4" name="Slide Number Placeholder 3"/>
          <p:cNvSpPr>
            <a:spLocks noGrp="1"/>
          </p:cNvSpPr>
          <p:nvPr>
            <p:ph type="sldNum" sz="quarter" idx="5"/>
          </p:nvPr>
        </p:nvSpPr>
        <p:spPr/>
        <p:txBody>
          <a:bodyPr/>
          <a:lstStyle/>
          <a:p>
            <a:fld id="{FF807DD3-A6F9-461A-B482-209F29986A1C}" type="slidenum">
              <a:rPr lang="en-US" smtClean="0"/>
              <a:t>4</a:t>
            </a:fld>
            <a:endParaRPr lang="en-US"/>
          </a:p>
        </p:txBody>
      </p:sp>
    </p:spTree>
    <p:extLst>
      <p:ext uri="{BB962C8B-B14F-4D97-AF65-F5344CB8AC3E}">
        <p14:creationId xmlns:p14="http://schemas.microsoft.com/office/powerpoint/2010/main" val="33589408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1" i="0" dirty="0">
                <a:solidFill>
                  <a:srgbClr val="000000"/>
                </a:solidFill>
                <a:effectLst/>
                <a:latin typeface="Helvetica Neue"/>
              </a:rPr>
              <a:t>2. Collecting and Pre-processing Data.</a:t>
            </a:r>
          </a:p>
          <a:p>
            <a:pPr algn="l"/>
            <a:r>
              <a:rPr lang="en-US" b="0" i="0" dirty="0">
                <a:solidFill>
                  <a:srgbClr val="000000"/>
                </a:solidFill>
                <a:effectLst/>
                <a:latin typeface="Helvetica Neue"/>
              </a:rPr>
              <a:t>Recorded videos of short duration will be utilized to demonstrate the functionality and accuracy of the approach in determining sentiment and facial recognition.</a:t>
            </a:r>
          </a:p>
          <a:p>
            <a:pPr algn="l"/>
            <a:r>
              <a:rPr lang="en-US" b="0" i="0" dirty="0">
                <a:solidFill>
                  <a:srgbClr val="000000"/>
                </a:solidFill>
                <a:effectLst/>
                <a:latin typeface="Helvetica Neue"/>
              </a:rPr>
              <a:t>The extraction of audio from the video and the application of facial recognition will be employed to capture snapshots of the subjects in the video and perform emotional recognition.</a:t>
            </a:r>
          </a:p>
          <a:p>
            <a:pPr algn="l"/>
            <a:r>
              <a:rPr lang="en-US" b="0" i="0" dirty="0">
                <a:solidFill>
                  <a:srgbClr val="000000"/>
                </a:solidFill>
                <a:effectLst/>
                <a:latin typeface="Helvetica Neue"/>
              </a:rPr>
              <a:t>Wisper will be employed for video transcription, with each spoken sentence being assigned a timestamp indicating the start and end time within the video. The average timestamp will be used to extract the subject's facial expression at the specified time and analyze it for emotion, assigning a relevant score.</a:t>
            </a:r>
          </a:p>
          <a:p>
            <a:pPr algn="l"/>
            <a:r>
              <a:rPr lang="en-US" b="0" i="0" dirty="0">
                <a:solidFill>
                  <a:srgbClr val="000000"/>
                </a:solidFill>
                <a:effectLst/>
                <a:latin typeface="Helvetica Neue"/>
              </a:rPr>
              <a:t>The Open CV library will also be utilized, known for its speed and efficiency, making it a popular choice for real-time applications and performance-critical tasks.</a:t>
            </a:r>
          </a:p>
        </p:txBody>
      </p:sp>
      <p:sp>
        <p:nvSpPr>
          <p:cNvPr id="4" name="Slide Number Placeholder 3"/>
          <p:cNvSpPr>
            <a:spLocks noGrp="1"/>
          </p:cNvSpPr>
          <p:nvPr>
            <p:ph type="sldNum" sz="quarter" idx="5"/>
          </p:nvPr>
        </p:nvSpPr>
        <p:spPr/>
        <p:txBody>
          <a:bodyPr/>
          <a:lstStyle/>
          <a:p>
            <a:fld id="{FF807DD3-A6F9-461A-B482-209F29986A1C}" type="slidenum">
              <a:rPr lang="en-US" smtClean="0"/>
              <a:t>5</a:t>
            </a:fld>
            <a:endParaRPr lang="en-US"/>
          </a:p>
        </p:txBody>
      </p:sp>
    </p:spTree>
    <p:extLst>
      <p:ext uri="{BB962C8B-B14F-4D97-AF65-F5344CB8AC3E}">
        <p14:creationId xmlns:p14="http://schemas.microsoft.com/office/powerpoint/2010/main" val="14604999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 Facial Emotion Recognition and Sentiment Analysis.</a:t>
            </a:r>
          </a:p>
          <a:p>
            <a:endParaRPr lang="en-US" dirty="0"/>
          </a:p>
          <a:p>
            <a:pPr algn="l"/>
            <a:r>
              <a:rPr lang="en-US" b="1" i="0" dirty="0">
                <a:solidFill>
                  <a:srgbClr val="000000"/>
                </a:solidFill>
                <a:effectLst/>
                <a:latin typeface="Helvetica Neue"/>
              </a:rPr>
              <a:t>Apply sentiment analysis</a:t>
            </a:r>
          </a:p>
          <a:p>
            <a:pPr algn="l"/>
            <a:r>
              <a:rPr lang="en-US" b="0" i="0" dirty="0">
                <a:solidFill>
                  <a:srgbClr val="000000"/>
                </a:solidFill>
                <a:effectLst/>
                <a:latin typeface="Helvetica Neue"/>
              </a:rPr>
              <a:t>In order to apply </a:t>
            </a:r>
            <a:r>
              <a:rPr lang="en-US" b="0" i="0" dirty="0" err="1">
                <a:solidFill>
                  <a:srgbClr val="000000"/>
                </a:solidFill>
                <a:effectLst/>
                <a:latin typeface="Helvetica Neue"/>
              </a:rPr>
              <a:t>sentment</a:t>
            </a:r>
            <a:r>
              <a:rPr lang="en-US" b="0" i="0" dirty="0">
                <a:solidFill>
                  <a:srgbClr val="000000"/>
                </a:solidFill>
                <a:effectLst/>
                <a:latin typeface="Helvetica Neue"/>
              </a:rPr>
              <a:t> analysis, all stop words and punctuations needs to be removed and then the text need to be scored. Using the python library Natural Language Toolkit</a:t>
            </a:r>
          </a:p>
          <a:p>
            <a:pPr algn="l"/>
            <a:r>
              <a:rPr lang="en-US" b="0" i="0" dirty="0">
                <a:solidFill>
                  <a:srgbClr val="000000"/>
                </a:solidFill>
                <a:effectLst/>
                <a:latin typeface="Helvetica Neue"/>
              </a:rPr>
              <a:t>Based on the score outcome add another column sentiment with the sentiment weight. </a:t>
            </a:r>
            <a:r>
              <a:rPr lang="en-US" b="1" i="0" dirty="0" err="1">
                <a:solidFill>
                  <a:srgbClr val="000000"/>
                </a:solidFill>
                <a:effectLst/>
                <a:latin typeface="Helvetica Neue"/>
              </a:rPr>
              <a:t>SentimentIntensityAnalyzer</a:t>
            </a:r>
            <a:r>
              <a:rPr lang="en-US" b="1" i="0" dirty="0">
                <a:solidFill>
                  <a:srgbClr val="000000"/>
                </a:solidFill>
                <a:effectLst/>
                <a:latin typeface="Helvetica Neue"/>
              </a:rPr>
              <a:t>()</a:t>
            </a:r>
            <a:r>
              <a:rPr lang="en-US" b="0" i="0" dirty="0">
                <a:solidFill>
                  <a:srgbClr val="000000"/>
                </a:solidFill>
                <a:effectLst/>
                <a:latin typeface="Helvetica Neue"/>
              </a:rPr>
              <a:t> will be used with </a:t>
            </a:r>
            <a:r>
              <a:rPr lang="en-US" b="1" i="0" dirty="0">
                <a:solidFill>
                  <a:srgbClr val="000000"/>
                </a:solidFill>
                <a:effectLst/>
                <a:latin typeface="Helvetica Neue"/>
              </a:rPr>
              <a:t>Naive Bayes model</a:t>
            </a:r>
            <a:r>
              <a:rPr lang="en-US" b="0" i="0" dirty="0">
                <a:solidFill>
                  <a:srgbClr val="000000"/>
                </a:solidFill>
                <a:effectLst/>
                <a:latin typeface="Helvetica Neue"/>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Calibri" panose="020F0502020204030204" pitchFamily="34" charset="0"/>
                <a:ea typeface="Calibri" panose="020F0502020204030204" pitchFamily="34" charset="0"/>
                <a:cs typeface="Arial" panose="020B0604020202020204" pitchFamily="34" charset="0"/>
              </a:rPr>
              <a:t>Now, let's discuss the code. While I won't cover the entire code, I'll highlight important parts.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00" dirty="0">
              <a:effectLst/>
              <a:latin typeface="Calibri" panose="020F0502020204030204" pitchFamily="34"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effectLst/>
                <a:latin typeface="Calibri" panose="020F0502020204030204" pitchFamily="34" charset="0"/>
                <a:ea typeface="Calibri" panose="020F0502020204030204" pitchFamily="34" charset="0"/>
                <a:cs typeface="Arial" panose="020B0604020202020204" pitchFamily="34" charset="0"/>
              </a:rPr>
              <a:t>The code preprocesses spoken sentences by removing </a:t>
            </a:r>
            <a:r>
              <a:rPr lang="en-US" sz="1200" kern="100" dirty="0" err="1">
                <a:effectLst/>
                <a:latin typeface="Calibri" panose="020F0502020204030204" pitchFamily="34" charset="0"/>
                <a:ea typeface="Calibri" panose="020F0502020204030204" pitchFamily="34" charset="0"/>
                <a:cs typeface="Arial" panose="020B0604020202020204" pitchFamily="34" charset="0"/>
              </a:rPr>
              <a:t>stopwords</a:t>
            </a:r>
            <a:r>
              <a:rPr lang="en-US" sz="1200" kern="100" dirty="0">
                <a:effectLst/>
                <a:latin typeface="Calibri" panose="020F0502020204030204" pitchFamily="34" charset="0"/>
                <a:ea typeface="Calibri" panose="020F0502020204030204" pitchFamily="34" charset="0"/>
                <a:cs typeface="Arial" panose="020B0604020202020204" pitchFamily="34" charset="0"/>
              </a:rPr>
              <a:t>, punctuation, and performing lemmatization to prepare the text for sentiment analysis.</a:t>
            </a:r>
          </a:p>
          <a:p>
            <a:pPr algn="l"/>
            <a:endParaRPr lang="en-US" b="0" i="0" dirty="0">
              <a:solidFill>
                <a:srgbClr val="000000"/>
              </a:solidFill>
              <a:effectLst/>
              <a:latin typeface="Helvetica Neue"/>
            </a:endParaRPr>
          </a:p>
        </p:txBody>
      </p:sp>
      <p:sp>
        <p:nvSpPr>
          <p:cNvPr id="4" name="Slide Number Placeholder 3"/>
          <p:cNvSpPr>
            <a:spLocks noGrp="1"/>
          </p:cNvSpPr>
          <p:nvPr>
            <p:ph type="sldNum" sz="quarter" idx="5"/>
          </p:nvPr>
        </p:nvSpPr>
        <p:spPr/>
        <p:txBody>
          <a:bodyPr/>
          <a:lstStyle/>
          <a:p>
            <a:fld id="{FF807DD3-A6F9-461A-B482-209F29986A1C}" type="slidenum">
              <a:rPr lang="en-US" smtClean="0"/>
              <a:t>6</a:t>
            </a:fld>
            <a:endParaRPr lang="en-US"/>
          </a:p>
        </p:txBody>
      </p:sp>
    </p:spTree>
    <p:extLst>
      <p:ext uri="{BB962C8B-B14F-4D97-AF65-F5344CB8AC3E}">
        <p14:creationId xmlns:p14="http://schemas.microsoft.com/office/powerpoint/2010/main" val="24303227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b="1" i="0" dirty="0">
                <a:solidFill>
                  <a:srgbClr val="000000"/>
                </a:solidFill>
                <a:effectLst/>
                <a:latin typeface="Helvetica Neue"/>
              </a:rPr>
              <a:t>Verify the image at the position of the </a:t>
            </a:r>
            <a:r>
              <a:rPr lang="en-US" sz="1100" b="1" i="0" dirty="0" err="1">
                <a:solidFill>
                  <a:srgbClr val="000000"/>
                </a:solidFill>
                <a:effectLst/>
                <a:latin typeface="Helvetica Neue"/>
              </a:rPr>
              <a:t>mean_value</a:t>
            </a:r>
            <a:r>
              <a:rPr lang="en-US" sz="1100" b="1" i="0" dirty="0">
                <a:solidFill>
                  <a:srgbClr val="000000"/>
                </a:solidFill>
                <a:effectLst/>
                <a:latin typeface="Helvetica Neue"/>
              </a:rPr>
              <a:t> as per the extracted frame by opening the video and going to the specific frame in the video and verify the image returned </a:t>
            </a:r>
            <a:r>
              <a:rPr lang="en-US" sz="1100" b="1" i="0" dirty="0" err="1">
                <a:solidFill>
                  <a:srgbClr val="000000"/>
                </a:solidFill>
                <a:effectLst/>
                <a:latin typeface="Helvetica Neue"/>
              </a:rPr>
              <a:t>corrisponds</a:t>
            </a:r>
            <a:r>
              <a:rPr lang="en-US" sz="1100" b="1" i="0" dirty="0">
                <a:solidFill>
                  <a:srgbClr val="000000"/>
                </a:solidFill>
                <a:effectLst/>
                <a:latin typeface="Helvetica Neue"/>
              </a:rPr>
              <a:t> to that in the video.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b="1" i="0" dirty="0">
              <a:solidFill>
                <a:srgbClr val="000000"/>
              </a:solidFill>
              <a:effectLst/>
              <a:latin typeface="Helvetica Neu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b="1" i="0" dirty="0">
                <a:solidFill>
                  <a:srgbClr val="000000"/>
                </a:solidFill>
                <a:effectLst/>
                <a:latin typeface="Helvetica Neue"/>
              </a:rPr>
              <a:t>To verify that all frames have been extracted and is clear the following </a:t>
            </a:r>
            <a:r>
              <a:rPr lang="en-US" sz="1100" b="1" i="0" dirty="0" err="1">
                <a:solidFill>
                  <a:srgbClr val="000000"/>
                </a:solidFill>
                <a:effectLst/>
                <a:latin typeface="Helvetica Neue"/>
              </a:rPr>
              <a:t>funtion</a:t>
            </a:r>
            <a:r>
              <a:rPr lang="en-US" sz="1100" b="1" i="0" dirty="0">
                <a:solidFill>
                  <a:srgbClr val="000000"/>
                </a:solidFill>
                <a:effectLst/>
                <a:latin typeface="Helvetica Neue"/>
              </a:rPr>
              <a:t> will </a:t>
            </a:r>
            <a:r>
              <a:rPr lang="en-US" sz="1100" b="1" i="0" dirty="0" err="1">
                <a:solidFill>
                  <a:srgbClr val="000000"/>
                </a:solidFill>
                <a:effectLst/>
                <a:latin typeface="Helvetica Neue"/>
              </a:rPr>
              <a:t>retreive</a:t>
            </a:r>
            <a:r>
              <a:rPr lang="en-US" sz="1100" b="1" i="0" dirty="0">
                <a:solidFill>
                  <a:srgbClr val="000000"/>
                </a:solidFill>
                <a:effectLst/>
                <a:latin typeface="Helvetica Neue"/>
              </a:rPr>
              <a:t> and show all the frames captured and saved to the </a:t>
            </a:r>
            <a:r>
              <a:rPr lang="en-US" sz="1100" b="1" i="0" dirty="0" err="1">
                <a:solidFill>
                  <a:srgbClr val="000000"/>
                </a:solidFill>
                <a:effectLst/>
                <a:latin typeface="Helvetica Neue"/>
              </a:rPr>
              <a:t>processedData</a:t>
            </a:r>
            <a:r>
              <a:rPr lang="en-US" sz="1100" b="1" i="0" dirty="0">
                <a:solidFill>
                  <a:srgbClr val="000000"/>
                </a:solidFill>
                <a:effectLst/>
                <a:latin typeface="Helvetica Neue"/>
              </a:rPr>
              <a:t> data frame</a:t>
            </a:r>
          </a:p>
          <a:p>
            <a:pPr algn="l"/>
            <a:endParaRPr lang="en-US" sz="1100" b="1" i="0" dirty="0">
              <a:solidFill>
                <a:srgbClr val="000000"/>
              </a:solidFill>
              <a:effectLst/>
              <a:latin typeface="Helvetica Neue"/>
            </a:endParaRPr>
          </a:p>
          <a:p>
            <a:pPr algn="l"/>
            <a:endParaRPr lang="en-US" sz="1100" b="1" i="0" dirty="0">
              <a:solidFill>
                <a:srgbClr val="000000"/>
              </a:solidFill>
              <a:effectLst/>
              <a:latin typeface="Helvetica Neue"/>
            </a:endParaRPr>
          </a:p>
          <a:p>
            <a:pPr algn="l"/>
            <a:r>
              <a:rPr lang="en-US" sz="1100" b="1" i="0" dirty="0">
                <a:solidFill>
                  <a:srgbClr val="000000"/>
                </a:solidFill>
                <a:effectLst/>
                <a:latin typeface="Helvetica Neue"/>
              </a:rPr>
              <a:t>In order to apply my emotional model I need to extract the face of the person at a specific frame of the video.</a:t>
            </a:r>
            <a:r>
              <a:rPr lang="en-US" sz="1100" b="1" i="0" u="none" strike="noStrike" dirty="0">
                <a:solidFill>
                  <a:srgbClr val="296EAA"/>
                </a:solidFill>
                <a:effectLst/>
                <a:latin typeface="Helvetica Neue"/>
                <a:hlinkClick r:id="rId3"/>
              </a:rPr>
              <a:t>¶</a:t>
            </a:r>
            <a:endParaRPr lang="en-US" sz="1100" b="1" i="0" dirty="0">
              <a:solidFill>
                <a:srgbClr val="000000"/>
              </a:solidFill>
              <a:effectLst/>
              <a:latin typeface="Helvetica Neue"/>
            </a:endParaRPr>
          </a:p>
          <a:p>
            <a:pPr algn="l"/>
            <a:r>
              <a:rPr lang="en-US" sz="1100" b="0" i="0" dirty="0">
                <a:solidFill>
                  <a:srgbClr val="000000"/>
                </a:solidFill>
                <a:effectLst/>
                <a:latin typeface="Helvetica Neue"/>
              </a:rPr>
              <a:t>The </a:t>
            </a:r>
            <a:r>
              <a:rPr lang="en-US" sz="1100" b="0" i="0" dirty="0" err="1">
                <a:solidFill>
                  <a:srgbClr val="000000"/>
                </a:solidFill>
                <a:effectLst/>
                <a:latin typeface="Helvetica Neue"/>
              </a:rPr>
              <a:t>CascadeClassifier</a:t>
            </a:r>
            <a:r>
              <a:rPr lang="en-US" sz="1100" b="0" i="0" dirty="0">
                <a:solidFill>
                  <a:srgbClr val="000000"/>
                </a:solidFill>
                <a:effectLst/>
                <a:latin typeface="Helvetica Neue"/>
              </a:rPr>
              <a:t> class is part of the OpenCV library and provides an implementation of the </a:t>
            </a:r>
            <a:r>
              <a:rPr lang="en-US" sz="1100" b="0" i="0" dirty="0" err="1">
                <a:solidFill>
                  <a:srgbClr val="000000"/>
                </a:solidFill>
                <a:effectLst/>
                <a:latin typeface="Helvetica Neue"/>
              </a:rPr>
              <a:t>Haar</a:t>
            </a:r>
            <a:r>
              <a:rPr lang="en-US" sz="1100" b="0" i="0" dirty="0">
                <a:solidFill>
                  <a:srgbClr val="000000"/>
                </a:solidFill>
                <a:effectLst/>
                <a:latin typeface="Helvetica Neue"/>
              </a:rPr>
              <a:t> cascades algorithm, which is a machine learning-based approach for object detection. The </a:t>
            </a:r>
            <a:r>
              <a:rPr lang="en-US" sz="1100" b="1" i="0" dirty="0" err="1">
                <a:solidFill>
                  <a:srgbClr val="000000"/>
                </a:solidFill>
                <a:effectLst/>
                <a:latin typeface="Helvetica Neue"/>
              </a:rPr>
              <a:t>Haar</a:t>
            </a:r>
            <a:r>
              <a:rPr lang="en-US" sz="1100" b="1" i="0" dirty="0">
                <a:solidFill>
                  <a:srgbClr val="000000"/>
                </a:solidFill>
                <a:effectLst/>
                <a:latin typeface="Helvetica Neue"/>
              </a:rPr>
              <a:t> cascades algorithm</a:t>
            </a:r>
            <a:r>
              <a:rPr lang="en-US" sz="1100" b="0" i="0" dirty="0">
                <a:solidFill>
                  <a:srgbClr val="000000"/>
                </a:solidFill>
                <a:effectLst/>
                <a:latin typeface="Helvetica Neue"/>
              </a:rPr>
              <a:t> uses a set of trained classifiers to detect objects in images or video frames.</a:t>
            </a:r>
          </a:p>
          <a:p>
            <a:pPr algn="l"/>
            <a:endParaRPr lang="en-US" sz="1100" b="0" i="0" dirty="0">
              <a:solidFill>
                <a:srgbClr val="000000"/>
              </a:solidFill>
              <a:effectLst/>
              <a:latin typeface="Helvetica Neu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kern="100" dirty="0">
                <a:effectLst/>
                <a:latin typeface="Calibri" panose="020F0502020204030204" pitchFamily="34" charset="0"/>
                <a:ea typeface="Calibri" panose="020F0502020204030204" pitchFamily="34" charset="0"/>
                <a:cs typeface="Arial" panose="020B0604020202020204" pitchFamily="34" charset="0"/>
              </a:rPr>
              <a:t>For facial emotion recognition, the code extracts frames from the video at the mean time of each spoken sentence. It applies the </a:t>
            </a:r>
            <a:r>
              <a:rPr lang="en-US" sz="1100" kern="100" dirty="0" err="1">
                <a:effectLst/>
                <a:latin typeface="Calibri" panose="020F0502020204030204" pitchFamily="34" charset="0"/>
                <a:ea typeface="Calibri" panose="020F0502020204030204" pitchFamily="34" charset="0"/>
                <a:cs typeface="Arial" panose="020B0604020202020204" pitchFamily="34" charset="0"/>
              </a:rPr>
              <a:t>Haar</a:t>
            </a:r>
            <a:r>
              <a:rPr lang="en-US" sz="1100" kern="100" dirty="0">
                <a:effectLst/>
                <a:latin typeface="Calibri" panose="020F0502020204030204" pitchFamily="34" charset="0"/>
                <a:ea typeface="Calibri" panose="020F0502020204030204" pitchFamily="34" charset="0"/>
                <a:cs typeface="Arial" panose="020B0604020202020204" pitchFamily="34" charset="0"/>
              </a:rPr>
              <a:t> cascades algorithm to detect faces in the frames, and the detected face regions are fed into the CNN model for emotion classification.</a:t>
            </a:r>
          </a:p>
          <a:p>
            <a:pPr algn="l"/>
            <a:endParaRPr lang="en-US" sz="1100" b="0" i="0" dirty="0">
              <a:solidFill>
                <a:srgbClr val="000000"/>
              </a:solidFill>
              <a:effectLst/>
              <a:latin typeface="Helvetica Neue"/>
            </a:endParaRPr>
          </a:p>
          <a:p>
            <a:endParaRPr lang="en-US" sz="1100" dirty="0"/>
          </a:p>
        </p:txBody>
      </p:sp>
      <p:sp>
        <p:nvSpPr>
          <p:cNvPr id="4" name="Slide Number Placeholder 3"/>
          <p:cNvSpPr>
            <a:spLocks noGrp="1"/>
          </p:cNvSpPr>
          <p:nvPr>
            <p:ph type="sldNum" sz="quarter" idx="5"/>
          </p:nvPr>
        </p:nvSpPr>
        <p:spPr/>
        <p:txBody>
          <a:bodyPr/>
          <a:lstStyle/>
          <a:p>
            <a:fld id="{FF807DD3-A6F9-461A-B482-209F29986A1C}" type="slidenum">
              <a:rPr lang="en-US" smtClean="0"/>
              <a:t>7</a:t>
            </a:fld>
            <a:endParaRPr lang="en-US"/>
          </a:p>
        </p:txBody>
      </p:sp>
    </p:spTree>
    <p:extLst>
      <p:ext uri="{BB962C8B-B14F-4D97-AF65-F5344CB8AC3E}">
        <p14:creationId xmlns:p14="http://schemas.microsoft.com/office/powerpoint/2010/main" val="20313142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b="1" i="0" dirty="0">
                <a:solidFill>
                  <a:srgbClr val="000000"/>
                </a:solidFill>
                <a:effectLst/>
                <a:latin typeface="Helvetica Neue"/>
              </a:rPr>
              <a:t>Verify the image at the position of the </a:t>
            </a:r>
            <a:r>
              <a:rPr lang="en-US" sz="1100" b="1" i="0" dirty="0" err="1">
                <a:solidFill>
                  <a:srgbClr val="000000"/>
                </a:solidFill>
                <a:effectLst/>
                <a:latin typeface="Helvetica Neue"/>
              </a:rPr>
              <a:t>mean_value</a:t>
            </a:r>
            <a:r>
              <a:rPr lang="en-US" sz="1100" b="1" i="0" dirty="0">
                <a:solidFill>
                  <a:srgbClr val="000000"/>
                </a:solidFill>
                <a:effectLst/>
                <a:latin typeface="Helvetica Neue"/>
              </a:rPr>
              <a:t> as per the extracted frame by opening the video and going to the specific frame in the video and verify the image returned </a:t>
            </a:r>
            <a:r>
              <a:rPr lang="en-US" sz="1100" b="1" i="0" dirty="0" err="1">
                <a:solidFill>
                  <a:srgbClr val="000000"/>
                </a:solidFill>
                <a:effectLst/>
                <a:latin typeface="Helvetica Neue"/>
              </a:rPr>
              <a:t>corrisponds</a:t>
            </a:r>
            <a:r>
              <a:rPr lang="en-US" sz="1100" b="1" i="0" dirty="0">
                <a:solidFill>
                  <a:srgbClr val="000000"/>
                </a:solidFill>
                <a:effectLst/>
                <a:latin typeface="Helvetica Neue"/>
              </a:rPr>
              <a:t> to that in the video.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b="1" i="0" dirty="0">
              <a:solidFill>
                <a:srgbClr val="000000"/>
              </a:solidFill>
              <a:effectLst/>
              <a:latin typeface="Helvetica Neu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b="1" i="0" dirty="0">
                <a:solidFill>
                  <a:srgbClr val="000000"/>
                </a:solidFill>
                <a:effectLst/>
                <a:latin typeface="Helvetica Neue"/>
              </a:rPr>
              <a:t>To verify that all frames have been extracted and is clear the following </a:t>
            </a:r>
            <a:r>
              <a:rPr lang="en-US" sz="1100" b="1" i="0" dirty="0" err="1">
                <a:solidFill>
                  <a:srgbClr val="000000"/>
                </a:solidFill>
                <a:effectLst/>
                <a:latin typeface="Helvetica Neue"/>
              </a:rPr>
              <a:t>funtion</a:t>
            </a:r>
            <a:r>
              <a:rPr lang="en-US" sz="1100" b="1" i="0" dirty="0">
                <a:solidFill>
                  <a:srgbClr val="000000"/>
                </a:solidFill>
                <a:effectLst/>
                <a:latin typeface="Helvetica Neue"/>
              </a:rPr>
              <a:t> will </a:t>
            </a:r>
            <a:r>
              <a:rPr lang="en-US" sz="1100" b="1" i="0" dirty="0" err="1">
                <a:solidFill>
                  <a:srgbClr val="000000"/>
                </a:solidFill>
                <a:effectLst/>
                <a:latin typeface="Helvetica Neue"/>
              </a:rPr>
              <a:t>retreive</a:t>
            </a:r>
            <a:r>
              <a:rPr lang="en-US" sz="1100" b="1" i="0" dirty="0">
                <a:solidFill>
                  <a:srgbClr val="000000"/>
                </a:solidFill>
                <a:effectLst/>
                <a:latin typeface="Helvetica Neue"/>
              </a:rPr>
              <a:t> and show all the frames captured and saved to the </a:t>
            </a:r>
            <a:r>
              <a:rPr lang="en-US" sz="1100" b="1" i="0" dirty="0" err="1">
                <a:solidFill>
                  <a:srgbClr val="000000"/>
                </a:solidFill>
                <a:effectLst/>
                <a:latin typeface="Helvetica Neue"/>
              </a:rPr>
              <a:t>processedData</a:t>
            </a:r>
            <a:r>
              <a:rPr lang="en-US" sz="1100" b="1" i="0" dirty="0">
                <a:solidFill>
                  <a:srgbClr val="000000"/>
                </a:solidFill>
                <a:effectLst/>
                <a:latin typeface="Helvetica Neue"/>
              </a:rPr>
              <a:t> data frame</a:t>
            </a:r>
          </a:p>
          <a:p>
            <a:pPr algn="l"/>
            <a:endParaRPr lang="en-US" sz="1100" b="1" i="0" dirty="0">
              <a:solidFill>
                <a:srgbClr val="000000"/>
              </a:solidFill>
              <a:effectLst/>
              <a:latin typeface="Helvetica Neue"/>
            </a:endParaRPr>
          </a:p>
          <a:p>
            <a:pPr algn="l"/>
            <a:endParaRPr lang="en-US" sz="1100" b="1" i="0" dirty="0">
              <a:solidFill>
                <a:srgbClr val="000000"/>
              </a:solidFill>
              <a:effectLst/>
              <a:latin typeface="Helvetica Neue"/>
            </a:endParaRPr>
          </a:p>
          <a:p>
            <a:pPr algn="l"/>
            <a:r>
              <a:rPr lang="en-US" sz="1100" b="1" i="0" dirty="0">
                <a:solidFill>
                  <a:srgbClr val="000000"/>
                </a:solidFill>
                <a:effectLst/>
                <a:latin typeface="Helvetica Neue"/>
              </a:rPr>
              <a:t>In order to apply my emotional model I need to extract the face of the person at a specific frame of the video.</a:t>
            </a:r>
            <a:r>
              <a:rPr lang="en-US" sz="1100" b="1" i="0" u="none" strike="noStrike" dirty="0">
                <a:solidFill>
                  <a:srgbClr val="296EAA"/>
                </a:solidFill>
                <a:effectLst/>
                <a:latin typeface="Helvetica Neue"/>
                <a:hlinkClick r:id="rId3"/>
              </a:rPr>
              <a:t>¶</a:t>
            </a:r>
            <a:endParaRPr lang="en-US" sz="1100" b="1" i="0" dirty="0">
              <a:solidFill>
                <a:srgbClr val="000000"/>
              </a:solidFill>
              <a:effectLst/>
              <a:latin typeface="Helvetica Neue"/>
            </a:endParaRPr>
          </a:p>
          <a:p>
            <a:pPr algn="l"/>
            <a:r>
              <a:rPr lang="en-US" sz="1100" b="0" i="0" dirty="0">
                <a:solidFill>
                  <a:srgbClr val="000000"/>
                </a:solidFill>
                <a:effectLst/>
                <a:latin typeface="Helvetica Neue"/>
              </a:rPr>
              <a:t>The </a:t>
            </a:r>
            <a:r>
              <a:rPr lang="en-US" sz="1100" b="0" i="0" dirty="0" err="1">
                <a:solidFill>
                  <a:srgbClr val="000000"/>
                </a:solidFill>
                <a:effectLst/>
                <a:latin typeface="Helvetica Neue"/>
              </a:rPr>
              <a:t>CascadeClassifier</a:t>
            </a:r>
            <a:r>
              <a:rPr lang="en-US" sz="1100" b="0" i="0" dirty="0">
                <a:solidFill>
                  <a:srgbClr val="000000"/>
                </a:solidFill>
                <a:effectLst/>
                <a:latin typeface="Helvetica Neue"/>
              </a:rPr>
              <a:t> class is part of the OpenCV library and provides an implementation of the </a:t>
            </a:r>
            <a:r>
              <a:rPr lang="en-US" sz="1100" b="0" i="0" dirty="0" err="1">
                <a:solidFill>
                  <a:srgbClr val="000000"/>
                </a:solidFill>
                <a:effectLst/>
                <a:latin typeface="Helvetica Neue"/>
              </a:rPr>
              <a:t>Haar</a:t>
            </a:r>
            <a:r>
              <a:rPr lang="en-US" sz="1100" b="0" i="0" dirty="0">
                <a:solidFill>
                  <a:srgbClr val="000000"/>
                </a:solidFill>
                <a:effectLst/>
                <a:latin typeface="Helvetica Neue"/>
              </a:rPr>
              <a:t> cascades algorithm, which is a machine learning-based approach for object detection. The </a:t>
            </a:r>
            <a:r>
              <a:rPr lang="en-US" sz="1100" b="1" i="0" dirty="0" err="1">
                <a:solidFill>
                  <a:srgbClr val="000000"/>
                </a:solidFill>
                <a:effectLst/>
                <a:latin typeface="Helvetica Neue"/>
              </a:rPr>
              <a:t>Haar</a:t>
            </a:r>
            <a:r>
              <a:rPr lang="en-US" sz="1100" b="1" i="0" dirty="0">
                <a:solidFill>
                  <a:srgbClr val="000000"/>
                </a:solidFill>
                <a:effectLst/>
                <a:latin typeface="Helvetica Neue"/>
              </a:rPr>
              <a:t> cascades algorithm</a:t>
            </a:r>
            <a:r>
              <a:rPr lang="en-US" sz="1100" b="0" i="0" dirty="0">
                <a:solidFill>
                  <a:srgbClr val="000000"/>
                </a:solidFill>
                <a:effectLst/>
                <a:latin typeface="Helvetica Neue"/>
              </a:rPr>
              <a:t> uses a set of trained classifiers to detect objects in images or video frames.</a:t>
            </a:r>
          </a:p>
          <a:p>
            <a:endParaRPr lang="en-US" sz="1100" dirty="0"/>
          </a:p>
        </p:txBody>
      </p:sp>
      <p:sp>
        <p:nvSpPr>
          <p:cNvPr id="4" name="Slide Number Placeholder 3"/>
          <p:cNvSpPr>
            <a:spLocks noGrp="1"/>
          </p:cNvSpPr>
          <p:nvPr>
            <p:ph type="sldNum" sz="quarter" idx="5"/>
          </p:nvPr>
        </p:nvSpPr>
        <p:spPr/>
        <p:txBody>
          <a:bodyPr/>
          <a:lstStyle/>
          <a:p>
            <a:fld id="{FF807DD3-A6F9-461A-B482-209F29986A1C}" type="slidenum">
              <a:rPr lang="en-US" smtClean="0"/>
              <a:t>8</a:t>
            </a:fld>
            <a:endParaRPr lang="en-US"/>
          </a:p>
        </p:txBody>
      </p:sp>
    </p:spTree>
    <p:extLst>
      <p:ext uri="{BB962C8B-B14F-4D97-AF65-F5344CB8AC3E}">
        <p14:creationId xmlns:p14="http://schemas.microsoft.com/office/powerpoint/2010/main" val="13223842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Normalizing data brings it to a common scale, making it independent of the original units of measurement. This is crucial when features have different scales. In sentiment analysis or emotion recognition, scores may come from different sources or algorithms and can have varying scales. Normalization ensures that these scores can be compared directly.</a:t>
            </a:r>
          </a:p>
          <a:p>
            <a:endParaRPr lang="en-US" b="0" i="0" dirty="0">
              <a:solidFill>
                <a:srgbClr val="D1D5DB"/>
              </a:solidFill>
              <a:effectLst/>
              <a:latin typeface="Söhne"/>
            </a:endParaRPr>
          </a:p>
          <a:p>
            <a:r>
              <a:rPr lang="en-US" b="0" i="0" dirty="0">
                <a:solidFill>
                  <a:srgbClr val="D1D5DB"/>
                </a:solidFill>
                <a:effectLst/>
                <a:latin typeface="Söhne"/>
              </a:rPr>
              <a:t>As I have scores from -1 to 1 for Sentiment analysis and -3 to 3 for Emotional prediction .</a:t>
            </a:r>
          </a:p>
          <a:p>
            <a:endParaRPr lang="en-US" b="0" i="0" dirty="0">
              <a:solidFill>
                <a:srgbClr val="D1D5DB"/>
              </a:solidFill>
              <a:effectLst/>
              <a:latin typeface="Söhne"/>
            </a:endParaRPr>
          </a:p>
          <a:p>
            <a:r>
              <a:rPr lang="en-US" b="0" i="0" dirty="0">
                <a:solidFill>
                  <a:srgbClr val="D1D5DB"/>
                </a:solidFill>
                <a:effectLst/>
                <a:latin typeface="Söhne"/>
              </a:rPr>
              <a:t>Normalized data is often easier to visualize. For instance, when plotting data, normalized values are more likely to fit within standard plotting ranges.</a:t>
            </a:r>
            <a:endParaRPr lang="en-US" dirty="0"/>
          </a:p>
        </p:txBody>
      </p:sp>
      <p:sp>
        <p:nvSpPr>
          <p:cNvPr id="4" name="Slide Number Placeholder 3"/>
          <p:cNvSpPr>
            <a:spLocks noGrp="1"/>
          </p:cNvSpPr>
          <p:nvPr>
            <p:ph type="sldNum" sz="quarter" idx="5"/>
          </p:nvPr>
        </p:nvSpPr>
        <p:spPr/>
        <p:txBody>
          <a:bodyPr/>
          <a:lstStyle/>
          <a:p>
            <a:fld id="{FF807DD3-A6F9-461A-B482-209F29986A1C}" type="slidenum">
              <a:rPr lang="en-US" smtClean="0"/>
              <a:t>9</a:t>
            </a:fld>
            <a:endParaRPr lang="en-US"/>
          </a:p>
        </p:txBody>
      </p:sp>
    </p:spTree>
    <p:extLst>
      <p:ext uri="{BB962C8B-B14F-4D97-AF65-F5344CB8AC3E}">
        <p14:creationId xmlns:p14="http://schemas.microsoft.com/office/powerpoint/2010/main" val="42148097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BDE6C00-210E-4C37-A8A3-B52ABB55D671}" type="datetimeFigureOut">
              <a:rPr lang="en-US" smtClean="0"/>
              <a:t>22/09/2023</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55794F00-46E2-42D0-8A5E-537B610A32F1}"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426942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DE6C00-210E-4C37-A8A3-B52ABB55D671}" type="datetimeFigureOut">
              <a:rPr lang="en-US" smtClean="0"/>
              <a:t>22/09/2023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794F00-46E2-42D0-8A5E-537B610A32F1}"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698400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DE6C00-210E-4C37-A8A3-B52ABB55D671}" type="datetimeFigureOut">
              <a:rPr lang="en-US" smtClean="0"/>
              <a:t>22/09/2023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794F00-46E2-42D0-8A5E-537B610A32F1}"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658802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DE6C00-210E-4C37-A8A3-B52ABB55D671}" type="datetimeFigureOut">
              <a:rPr lang="en-US" smtClean="0"/>
              <a:t>22/09/2023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794F00-46E2-42D0-8A5E-537B610A32F1}"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095649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BDE6C00-210E-4C37-A8A3-B52ABB55D671}" type="datetimeFigureOut">
              <a:rPr lang="en-US" smtClean="0"/>
              <a:t>22/09/2023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794F00-46E2-42D0-8A5E-537B610A32F1}"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673838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BDE6C00-210E-4C37-A8A3-B52ABB55D671}" type="datetimeFigureOut">
              <a:rPr lang="en-US" smtClean="0"/>
              <a:t>22/09/2023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794F00-46E2-42D0-8A5E-537B610A32F1}"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475585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BDE6C00-210E-4C37-A8A3-B52ABB55D671}" type="datetimeFigureOut">
              <a:rPr lang="en-US" smtClean="0"/>
              <a:t>22/09/2023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794F00-46E2-42D0-8A5E-537B610A32F1}"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695360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BDE6C00-210E-4C37-A8A3-B52ABB55D671}" type="datetimeFigureOut">
              <a:rPr lang="en-US" smtClean="0"/>
              <a:t>22/09/2023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794F00-46E2-42D0-8A5E-537B610A32F1}"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13842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BDE6C00-210E-4C37-A8A3-B52ABB55D671}" type="datetimeFigureOut">
              <a:rPr lang="en-US" smtClean="0"/>
              <a:t>22/09/2023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5794F00-46E2-42D0-8A5E-537B610A32F1}" type="slidenum">
              <a:rPr lang="en-US" smtClean="0"/>
              <a:t>‹#›</a:t>
            </a:fld>
            <a:endParaRPr lang="en-US"/>
          </a:p>
        </p:txBody>
      </p:sp>
    </p:spTree>
    <p:extLst>
      <p:ext uri="{BB962C8B-B14F-4D97-AF65-F5344CB8AC3E}">
        <p14:creationId xmlns:p14="http://schemas.microsoft.com/office/powerpoint/2010/main" val="31738530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BDE6C00-210E-4C37-A8A3-B52ABB55D671}" type="datetimeFigureOut">
              <a:rPr lang="en-US" smtClean="0"/>
              <a:t>22/09/2023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794F00-46E2-42D0-8A5E-537B610A32F1}"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609053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BBDE6C00-210E-4C37-A8A3-B52ABB55D671}" type="datetimeFigureOut">
              <a:rPr lang="en-US" smtClean="0"/>
              <a:t>22/09/2023</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55794F00-46E2-42D0-8A5E-537B610A32F1}"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521394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BBDE6C00-210E-4C37-A8A3-B52ABB55D671}" type="datetimeFigureOut">
              <a:rPr lang="en-US" smtClean="0"/>
              <a:t>22/09/2023</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55794F00-46E2-42D0-8A5E-537B610A32F1}"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07152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notesSlide" Target="../notesSlides/notesSlide2.xml"/><Relationship Id="rId7" Type="http://schemas.microsoft.com/office/2007/relationships/hdphoto" Target="../media/hdphoto3.wdp"/><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microsoft.com/office/2007/relationships/hdphoto" Target="../media/hdphoto2.wdp"/><Relationship Id="rId5" Type="http://schemas.openxmlformats.org/officeDocument/2006/relationships/image" Target="../media/image5.png"/><Relationship Id="rId4" Type="http://schemas.openxmlformats.org/officeDocument/2006/relationships/image" Target="../media/image4.png"/><Relationship Id="rId9" Type="http://schemas.microsoft.com/office/2007/relationships/hdphoto" Target="../media/hdphoto5.wdp"/></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hemeOverride" Target="../theme/themeOverride3.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hemeOverride" Target="../theme/themeOverride4.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hemeOverride" Target="../theme/themeOverride5.xml"/><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jp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20.png"/><Relationship Id="rId4" Type="http://schemas.openxmlformats.org/officeDocument/2006/relationships/image" Target="../media/image19.jpe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lumMod val="50000"/>
              </a:schemeClr>
            </a:gs>
            <a:gs pos="3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6" name="Picture 5" descr="A picture containing text, person&#10;&#10;Description automatically generated">
            <a:extLst>
              <a:ext uri="{FF2B5EF4-FFF2-40B4-BE49-F238E27FC236}">
                <a16:creationId xmlns:a16="http://schemas.microsoft.com/office/drawing/2014/main" id="{E0577569-3490-6FBB-9C7D-564C126CEA5E}"/>
              </a:ext>
            </a:extLst>
          </p:cNvPr>
          <p:cNvPicPr>
            <a:picLocks noChangeAspect="1"/>
          </p:cNvPicPr>
          <p:nvPr/>
        </p:nvPicPr>
        <p:blipFill>
          <a:blip r:embed="rId4">
            <a:extLst>
              <a:ext uri="{BEBA8EAE-BF5A-486C-A8C5-ECC9F3942E4B}">
                <a14:imgProps xmlns:a14="http://schemas.microsoft.com/office/drawing/2010/main">
                  <a14:imgLayer r:embed="rId5">
                    <a14:imgEffect>
                      <a14:artisticGlowDiffused/>
                    </a14:imgEffect>
                  </a14:imgLayer>
                </a14:imgProps>
              </a:ext>
            </a:extLst>
          </a:blip>
          <a:stretch>
            <a:fillRect/>
          </a:stretch>
        </p:blipFill>
        <p:spPr>
          <a:xfrm>
            <a:off x="0" y="0"/>
            <a:ext cx="12192000" cy="6858000"/>
          </a:xfrm>
          <a:prstGeom prst="rect">
            <a:avLst/>
          </a:prstGeom>
        </p:spPr>
      </p:pic>
      <p:pic>
        <p:nvPicPr>
          <p:cNvPr id="4" name="Picture 3" descr="Logo&#10;&#10;Description automatically generated with low confidence">
            <a:extLst>
              <a:ext uri="{FF2B5EF4-FFF2-40B4-BE49-F238E27FC236}">
                <a16:creationId xmlns:a16="http://schemas.microsoft.com/office/drawing/2014/main" id="{768BE3CA-DE33-38E8-E5B3-A799346A135F}"/>
              </a:ext>
            </a:extLst>
          </p:cNvPr>
          <p:cNvPicPr>
            <a:picLocks noChangeAspect="1"/>
          </p:cNvPicPr>
          <p:nvPr/>
        </p:nvPicPr>
        <p:blipFill>
          <a:blip r:embed="rId6"/>
          <a:stretch>
            <a:fillRect/>
          </a:stretch>
        </p:blipFill>
        <p:spPr>
          <a:xfrm>
            <a:off x="463380" y="6161088"/>
            <a:ext cx="2514600" cy="495300"/>
          </a:xfrm>
          <a:prstGeom prst="rect">
            <a:avLst/>
          </a:prstGeom>
        </p:spPr>
      </p:pic>
      <p:sp>
        <p:nvSpPr>
          <p:cNvPr id="5" name="TextBox 4">
            <a:extLst>
              <a:ext uri="{FF2B5EF4-FFF2-40B4-BE49-F238E27FC236}">
                <a16:creationId xmlns:a16="http://schemas.microsoft.com/office/drawing/2014/main" id="{626B7290-A5DC-3797-DCE1-03894165193F}"/>
              </a:ext>
            </a:extLst>
          </p:cNvPr>
          <p:cNvSpPr txBox="1"/>
          <p:nvPr/>
        </p:nvSpPr>
        <p:spPr>
          <a:xfrm>
            <a:off x="4847545" y="6196050"/>
            <a:ext cx="2096856" cy="369332"/>
          </a:xfrm>
          <a:prstGeom prst="rect">
            <a:avLst/>
          </a:prstGeom>
          <a:noFill/>
        </p:spPr>
        <p:txBody>
          <a:bodyPr wrap="none" rtlCol="0">
            <a:spAutoFit/>
          </a:bodyPr>
          <a:lstStyle/>
          <a:p>
            <a:r>
              <a:rPr lang="en-GB" dirty="0"/>
              <a:t>B</a:t>
            </a:r>
            <a:r>
              <a:rPr lang="en-AE" dirty="0"/>
              <a:t>y Robert de Swardt</a:t>
            </a:r>
          </a:p>
        </p:txBody>
      </p:sp>
      <p:sp>
        <p:nvSpPr>
          <p:cNvPr id="7" name="Subtitle 10">
            <a:extLst>
              <a:ext uri="{FF2B5EF4-FFF2-40B4-BE49-F238E27FC236}">
                <a16:creationId xmlns:a16="http://schemas.microsoft.com/office/drawing/2014/main" id="{1241E013-3B7C-423C-27CF-66136DFAEC96}"/>
              </a:ext>
            </a:extLst>
          </p:cNvPr>
          <p:cNvSpPr txBox="1">
            <a:spLocks/>
          </p:cNvSpPr>
          <p:nvPr/>
        </p:nvSpPr>
        <p:spPr>
          <a:xfrm>
            <a:off x="1524000" y="3602038"/>
            <a:ext cx="9144000" cy="369332"/>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AE"/>
              <a:t>CM3070 – Computer Science Final Project</a:t>
            </a:r>
            <a:endParaRPr lang="en-AE" dirty="0"/>
          </a:p>
        </p:txBody>
      </p:sp>
      <p:sp>
        <p:nvSpPr>
          <p:cNvPr id="9" name="Title 9">
            <a:extLst>
              <a:ext uri="{FF2B5EF4-FFF2-40B4-BE49-F238E27FC236}">
                <a16:creationId xmlns:a16="http://schemas.microsoft.com/office/drawing/2014/main" id="{C38A2F2F-B413-2059-7727-27971C8C90BB}"/>
              </a:ext>
            </a:extLst>
          </p:cNvPr>
          <p:cNvSpPr>
            <a:spLocks noGrp="1"/>
          </p:cNvSpPr>
          <p:nvPr>
            <p:ph type="ctrTitle"/>
          </p:nvPr>
        </p:nvSpPr>
        <p:spPr>
          <a:xfrm>
            <a:off x="3054358" y="2481743"/>
            <a:ext cx="6083284" cy="904849"/>
          </a:xfrm>
        </p:spPr>
        <p:txBody>
          <a:bodyPr>
            <a:normAutofit fontScale="90000"/>
          </a:bodyPr>
          <a:lstStyle/>
          <a:p>
            <a:r>
              <a:rPr lang="en-AE" dirty="0"/>
              <a:t>Feeling </a:t>
            </a:r>
            <a:r>
              <a:rPr lang="en-AE" dirty="0" err="1"/>
              <a:t>INDEx</a:t>
            </a:r>
            <a:endParaRPr lang="en-AE" dirty="0"/>
          </a:p>
        </p:txBody>
      </p:sp>
      <p:sp>
        <p:nvSpPr>
          <p:cNvPr id="10" name="TextBox 9">
            <a:extLst>
              <a:ext uri="{FF2B5EF4-FFF2-40B4-BE49-F238E27FC236}">
                <a16:creationId xmlns:a16="http://schemas.microsoft.com/office/drawing/2014/main" id="{38BC95C5-8323-9B7A-F45F-E118098F482C}"/>
              </a:ext>
            </a:extLst>
          </p:cNvPr>
          <p:cNvSpPr txBox="1"/>
          <p:nvPr/>
        </p:nvSpPr>
        <p:spPr>
          <a:xfrm>
            <a:off x="2181114" y="4063445"/>
            <a:ext cx="7829772" cy="523220"/>
          </a:xfrm>
          <a:prstGeom prst="rect">
            <a:avLst/>
          </a:prstGeom>
          <a:noFill/>
        </p:spPr>
        <p:txBody>
          <a:bodyPr wrap="none" rtlCol="0">
            <a:spAutoFit/>
          </a:bodyPr>
          <a:lstStyle/>
          <a:p>
            <a:r>
              <a:rPr lang="en-GB" sz="1400" dirty="0"/>
              <a:t>CM3015 Machine Learning and Neural Networks: Project Idea Title 1: Deep Learning on a public dataset </a:t>
            </a:r>
            <a:endParaRPr lang="en-AE" sz="1400" dirty="0"/>
          </a:p>
          <a:p>
            <a:endParaRPr lang="en-AE" sz="1400" dirty="0"/>
          </a:p>
        </p:txBody>
      </p:sp>
    </p:spTree>
    <p:extLst>
      <p:ext uri="{BB962C8B-B14F-4D97-AF65-F5344CB8AC3E}">
        <p14:creationId xmlns:p14="http://schemas.microsoft.com/office/powerpoint/2010/main" val="846846205"/>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2182FA0F-2AB5-541C-338F-442CE0F45DD5}"/>
              </a:ext>
            </a:extLst>
          </p:cNvPr>
          <p:cNvSpPr>
            <a:spLocks noGrp="1"/>
          </p:cNvSpPr>
          <p:nvPr>
            <p:ph idx="1"/>
          </p:nvPr>
        </p:nvSpPr>
        <p:spPr/>
        <p:txBody>
          <a:bodyPr/>
          <a:lstStyle/>
          <a:p>
            <a:endParaRPr lang="en-US" dirty="0"/>
          </a:p>
        </p:txBody>
      </p:sp>
      <p:sp>
        <p:nvSpPr>
          <p:cNvPr id="8" name="Title 7">
            <a:extLst>
              <a:ext uri="{FF2B5EF4-FFF2-40B4-BE49-F238E27FC236}">
                <a16:creationId xmlns:a16="http://schemas.microsoft.com/office/drawing/2014/main" id="{6BFDA001-C237-38E6-3621-75B3A9658E36}"/>
              </a:ext>
            </a:extLst>
          </p:cNvPr>
          <p:cNvSpPr>
            <a:spLocks noGrp="1"/>
          </p:cNvSpPr>
          <p:nvPr>
            <p:ph type="title"/>
          </p:nvPr>
        </p:nvSpPr>
        <p:spPr/>
        <p:txBody>
          <a:bodyPr/>
          <a:lstStyle/>
          <a:p>
            <a:r>
              <a:rPr lang="en-US" dirty="0"/>
              <a:t>5. Determining Weights or Importance.</a:t>
            </a:r>
          </a:p>
        </p:txBody>
      </p:sp>
    </p:spTree>
    <p:extLst>
      <p:ext uri="{BB962C8B-B14F-4D97-AF65-F5344CB8AC3E}">
        <p14:creationId xmlns:p14="http://schemas.microsoft.com/office/powerpoint/2010/main" val="3764504202"/>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2182FA0F-2AB5-541C-338F-442CE0F45DD5}"/>
              </a:ext>
            </a:extLst>
          </p:cNvPr>
          <p:cNvSpPr>
            <a:spLocks noGrp="1"/>
          </p:cNvSpPr>
          <p:nvPr>
            <p:ph idx="1"/>
          </p:nvPr>
        </p:nvSpPr>
        <p:spPr/>
        <p:txBody>
          <a:bodyPr/>
          <a:lstStyle/>
          <a:p>
            <a:endParaRPr lang="en-US" dirty="0"/>
          </a:p>
        </p:txBody>
      </p:sp>
      <p:sp>
        <p:nvSpPr>
          <p:cNvPr id="8" name="Title 7">
            <a:extLst>
              <a:ext uri="{FF2B5EF4-FFF2-40B4-BE49-F238E27FC236}">
                <a16:creationId xmlns:a16="http://schemas.microsoft.com/office/drawing/2014/main" id="{6BFDA001-C237-38E6-3621-75B3A9658E36}"/>
              </a:ext>
            </a:extLst>
          </p:cNvPr>
          <p:cNvSpPr>
            <a:spLocks noGrp="1"/>
          </p:cNvSpPr>
          <p:nvPr>
            <p:ph type="title"/>
          </p:nvPr>
        </p:nvSpPr>
        <p:spPr/>
        <p:txBody>
          <a:bodyPr/>
          <a:lstStyle/>
          <a:p>
            <a:r>
              <a:rPr lang="en-US" dirty="0"/>
              <a:t>6. Combining Scores into a Composite Index.</a:t>
            </a:r>
          </a:p>
        </p:txBody>
      </p:sp>
      <p:pic>
        <p:nvPicPr>
          <p:cNvPr id="2" name="Picture 1">
            <a:extLst>
              <a:ext uri="{FF2B5EF4-FFF2-40B4-BE49-F238E27FC236}">
                <a16:creationId xmlns:a16="http://schemas.microsoft.com/office/drawing/2014/main" id="{EFCA5343-C5D2-4D9E-C6B5-EDDD24F6A0FC}"/>
              </a:ext>
            </a:extLst>
          </p:cNvPr>
          <p:cNvPicPr>
            <a:picLocks noChangeAspect="1"/>
          </p:cNvPicPr>
          <p:nvPr/>
        </p:nvPicPr>
        <p:blipFill>
          <a:blip r:embed="rId3"/>
          <a:stretch>
            <a:fillRect/>
          </a:stretch>
        </p:blipFill>
        <p:spPr>
          <a:xfrm>
            <a:off x="356475" y="2323654"/>
            <a:ext cx="11479050" cy="2402290"/>
          </a:xfrm>
          <a:prstGeom prst="rect">
            <a:avLst/>
          </a:prstGeom>
        </p:spPr>
      </p:pic>
    </p:spTree>
    <p:extLst>
      <p:ext uri="{BB962C8B-B14F-4D97-AF65-F5344CB8AC3E}">
        <p14:creationId xmlns:p14="http://schemas.microsoft.com/office/powerpoint/2010/main" val="2698060945"/>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2182FA0F-2AB5-541C-338F-442CE0F45DD5}"/>
              </a:ext>
            </a:extLst>
          </p:cNvPr>
          <p:cNvSpPr>
            <a:spLocks noGrp="1"/>
          </p:cNvSpPr>
          <p:nvPr>
            <p:ph idx="1"/>
          </p:nvPr>
        </p:nvSpPr>
        <p:spPr/>
        <p:txBody>
          <a:bodyPr/>
          <a:lstStyle/>
          <a:p>
            <a:endParaRPr lang="en-US" dirty="0"/>
          </a:p>
        </p:txBody>
      </p:sp>
      <p:sp>
        <p:nvSpPr>
          <p:cNvPr id="8" name="Title 7">
            <a:extLst>
              <a:ext uri="{FF2B5EF4-FFF2-40B4-BE49-F238E27FC236}">
                <a16:creationId xmlns:a16="http://schemas.microsoft.com/office/drawing/2014/main" id="{6BFDA001-C237-38E6-3621-75B3A9658E36}"/>
              </a:ext>
            </a:extLst>
          </p:cNvPr>
          <p:cNvSpPr>
            <a:spLocks noGrp="1"/>
          </p:cNvSpPr>
          <p:nvPr>
            <p:ph type="title"/>
          </p:nvPr>
        </p:nvSpPr>
        <p:spPr/>
        <p:txBody>
          <a:bodyPr/>
          <a:lstStyle/>
          <a:p>
            <a:r>
              <a:rPr lang="en-US" dirty="0"/>
              <a:t>7. Validation of the Index Score.</a:t>
            </a:r>
          </a:p>
        </p:txBody>
      </p:sp>
    </p:spTree>
    <p:extLst>
      <p:ext uri="{BB962C8B-B14F-4D97-AF65-F5344CB8AC3E}">
        <p14:creationId xmlns:p14="http://schemas.microsoft.com/office/powerpoint/2010/main" val="276035942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6" name="Rectangle 32">
            <a:extLst>
              <a:ext uri="{FF2B5EF4-FFF2-40B4-BE49-F238E27FC236}">
                <a16:creationId xmlns:a16="http://schemas.microsoft.com/office/drawing/2014/main" id="{23522FE7-5A29-4EF6-B1EF-2CA55748A7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47" name="Picture 34">
            <a:extLst>
              <a:ext uri="{FF2B5EF4-FFF2-40B4-BE49-F238E27FC236}">
                <a16:creationId xmlns:a16="http://schemas.microsoft.com/office/drawing/2014/main" id="{C2192E09-EBC7-416C-B887-DFF915D7F43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48" name="Straight Connector 36">
            <a:extLst>
              <a:ext uri="{FF2B5EF4-FFF2-40B4-BE49-F238E27FC236}">
                <a16:creationId xmlns:a16="http://schemas.microsoft.com/office/drawing/2014/main" id="{2924498D-E084-44BE-A196-CFCE355643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38">
            <a:extLst>
              <a:ext uri="{FF2B5EF4-FFF2-40B4-BE49-F238E27FC236}">
                <a16:creationId xmlns:a16="http://schemas.microsoft.com/office/drawing/2014/main" id="{3BBC7667-C352-4842-9AFD-E5C16AD002F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50" name="Rectangle 40">
            <a:extLst>
              <a:ext uri="{FF2B5EF4-FFF2-40B4-BE49-F238E27FC236}">
                <a16:creationId xmlns:a16="http://schemas.microsoft.com/office/drawing/2014/main" id="{2FDF9410-E530-4E71-A2C0-4C24B48964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64E5E0-74D4-B884-9C06-3656DCBFDDB0}"/>
              </a:ext>
            </a:extLst>
          </p:cNvPr>
          <p:cNvSpPr>
            <a:spLocks noGrp="1"/>
          </p:cNvSpPr>
          <p:nvPr>
            <p:ph type="title"/>
          </p:nvPr>
        </p:nvSpPr>
        <p:spPr>
          <a:xfrm>
            <a:off x="1752966" y="1427304"/>
            <a:ext cx="8686800" cy="3241515"/>
          </a:xfrm>
        </p:spPr>
        <p:txBody>
          <a:bodyPr vert="horz" lIns="91440" tIns="45720" rIns="91440" bIns="0" rtlCol="0" anchor="ctr">
            <a:normAutofit/>
          </a:bodyPr>
          <a:lstStyle/>
          <a:p>
            <a:r>
              <a:rPr lang="en-US" sz="5400"/>
              <a:t>Thank you</a:t>
            </a:r>
          </a:p>
        </p:txBody>
      </p:sp>
      <p:cxnSp>
        <p:nvCxnSpPr>
          <p:cNvPr id="51" name="Straight Connector 42">
            <a:extLst>
              <a:ext uri="{FF2B5EF4-FFF2-40B4-BE49-F238E27FC236}">
                <a16:creationId xmlns:a16="http://schemas.microsoft.com/office/drawing/2014/main" id="{53268B1E-8861-4702-9529-5A8FB23A618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52966" y="1094758"/>
            <a:ext cx="8686800" cy="0"/>
          </a:xfrm>
          <a:prstGeom prst="line">
            <a:avLst/>
          </a:prstGeom>
          <a:ln w="31750"/>
        </p:spPr>
        <p:style>
          <a:lnRef idx="3">
            <a:schemeClr val="accent1"/>
          </a:lnRef>
          <a:fillRef idx="0">
            <a:schemeClr val="accent1"/>
          </a:fillRef>
          <a:effectRef idx="2">
            <a:schemeClr val="accent1"/>
          </a:effectRef>
          <a:fontRef idx="minor">
            <a:schemeClr val="tx1"/>
          </a:fontRef>
        </p:style>
      </p:cxnSp>
      <p:cxnSp>
        <p:nvCxnSpPr>
          <p:cNvPr id="45" name="Straight Connector 44">
            <a:extLst>
              <a:ext uri="{FF2B5EF4-FFF2-40B4-BE49-F238E27FC236}">
                <a16:creationId xmlns:a16="http://schemas.microsoft.com/office/drawing/2014/main" id="{BC6646AE-8FD6-411E-8640-6CCB250D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752966" y="4923706"/>
            <a:ext cx="868680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729799"/>
      </p:ext>
    </p:ext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D0C41224-F588-BD19-4DAB-4CF439F29A63}"/>
              </a:ext>
            </a:extLst>
          </p:cNvPr>
          <p:cNvGrpSpPr/>
          <p:nvPr/>
        </p:nvGrpSpPr>
        <p:grpSpPr>
          <a:xfrm>
            <a:off x="977900" y="440266"/>
            <a:ext cx="10236200" cy="5503333"/>
            <a:chOff x="0" y="0"/>
            <a:chExt cx="5578765" cy="3249899"/>
          </a:xfrm>
        </p:grpSpPr>
        <p:pic>
          <p:nvPicPr>
            <p:cNvPr id="5" name="Picture 4" descr="A group of people smiling&#10;&#10;Description automatically generated with low confidence">
              <a:extLst>
                <a:ext uri="{FF2B5EF4-FFF2-40B4-BE49-F238E27FC236}">
                  <a16:creationId xmlns:a16="http://schemas.microsoft.com/office/drawing/2014/main" id="{97582CB5-2FDD-C762-8A14-4FEADAD151AA}"/>
                </a:ext>
              </a:extLst>
            </p:cNvPr>
            <p:cNvPicPr>
              <a:picLocks noChangeAspect="1"/>
            </p:cNvPicPr>
            <p:nvPr/>
          </p:nvPicPr>
          <p:blipFill>
            <a:blip r:embed="rId4"/>
            <a:stretch>
              <a:fillRect/>
            </a:stretch>
          </p:blipFill>
          <p:spPr>
            <a:xfrm>
              <a:off x="0" y="0"/>
              <a:ext cx="5578765" cy="3138055"/>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376E6517-7660-920F-E85C-953C68CD7025}"/>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206097" y="2365437"/>
              <a:ext cx="1572378" cy="884462"/>
            </a:xfrm>
            <a:prstGeom prst="rect">
              <a:avLst/>
            </a:prstGeom>
          </p:spPr>
        </p:pic>
        <p:pic>
          <p:nvPicPr>
            <p:cNvPr id="7" name="Picture 6" descr="A picture containing shape&#10;&#10;Description automatically generated">
              <a:extLst>
                <a:ext uri="{FF2B5EF4-FFF2-40B4-BE49-F238E27FC236}">
                  <a16:creationId xmlns:a16="http://schemas.microsoft.com/office/drawing/2014/main" id="{DA58E94D-23CF-67A5-64BD-5848FA72191C}"/>
                </a:ext>
              </a:extLst>
            </p:cNvPr>
            <p:cNvPicPr>
              <a:picLocks noChangeAspect="1"/>
            </p:cNvPicPr>
            <p:nvPr/>
          </p:nvPicPr>
          <p:blipFill>
            <a:blip r:embed="rId5">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a:off x="217930" y="653166"/>
              <a:ext cx="1572378" cy="884462"/>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56503CD4-3446-1DAE-BEA0-89BFD7293A93}"/>
                </a:ext>
              </a:extLst>
            </p:cNvPr>
            <p:cNvPicPr>
              <a:picLocks noChangeAspect="1"/>
            </p:cNvPicPr>
            <p:nvPr/>
          </p:nvPicPr>
          <p:blipFill>
            <a:blip r:embed="rId5">
              <a:extLst>
                <a:ext uri="{BEBA8EAE-BF5A-486C-A8C5-ECC9F3942E4B}">
                  <a14:imgProps xmlns:a14="http://schemas.microsoft.com/office/drawing/2010/main">
                    <a14:imgLayer r:embed="rId8">
                      <a14:imgEffect>
                        <a14:backgroundRemoval t="10000" b="90000" l="10000" r="90000"/>
                      </a14:imgEffect>
                    </a14:imgLayer>
                  </a14:imgProps>
                </a:ext>
              </a:extLst>
            </a:blip>
            <a:stretch>
              <a:fillRect/>
            </a:stretch>
          </p:blipFill>
          <p:spPr>
            <a:xfrm>
              <a:off x="2698988" y="676342"/>
              <a:ext cx="1572378" cy="884462"/>
            </a:xfrm>
            <a:prstGeom prst="rect">
              <a:avLst/>
            </a:prstGeom>
          </p:spPr>
        </p:pic>
        <p:pic>
          <p:nvPicPr>
            <p:cNvPr id="9" name="Picture 8" descr="A picture containing shape&#10;&#10;Description automatically generated">
              <a:extLst>
                <a:ext uri="{FF2B5EF4-FFF2-40B4-BE49-F238E27FC236}">
                  <a16:creationId xmlns:a16="http://schemas.microsoft.com/office/drawing/2014/main" id="{C17C4E0E-8133-2E9D-58A8-048713EDC079}"/>
                </a:ext>
              </a:extLst>
            </p:cNvPr>
            <p:cNvPicPr>
              <a:picLocks noChangeAspect="1"/>
            </p:cNvPicPr>
            <p:nvPr/>
          </p:nvPicPr>
          <p:blipFill>
            <a:blip r:embed="rId5">
              <a:extLst>
                <a:ext uri="{BEBA8EAE-BF5A-486C-A8C5-ECC9F3942E4B}">
                  <a14:imgProps xmlns:a14="http://schemas.microsoft.com/office/drawing/2010/main">
                    <a14:imgLayer r:embed="rId9">
                      <a14:imgEffect>
                        <a14:backgroundRemoval t="10000" b="90000" l="10000" r="90000"/>
                      </a14:imgEffect>
                    </a14:imgLayer>
                  </a14:imgProps>
                </a:ext>
              </a:extLst>
            </a:blip>
            <a:stretch>
              <a:fillRect/>
            </a:stretch>
          </p:blipFill>
          <p:spPr>
            <a:xfrm>
              <a:off x="2655922" y="2348619"/>
              <a:ext cx="1572378" cy="884462"/>
            </a:xfrm>
            <a:prstGeom prst="rect">
              <a:avLst/>
            </a:prstGeom>
          </p:spPr>
        </p:pic>
        <p:sp>
          <p:nvSpPr>
            <p:cNvPr id="10" name="Up Arrow 16">
              <a:extLst>
                <a:ext uri="{FF2B5EF4-FFF2-40B4-BE49-F238E27FC236}">
                  <a16:creationId xmlns:a16="http://schemas.microsoft.com/office/drawing/2014/main" id="{17D49EEA-73FA-7970-2E33-B3D8F24243D2}"/>
                </a:ext>
              </a:extLst>
            </p:cNvPr>
            <p:cNvSpPr/>
            <p:nvPr/>
          </p:nvSpPr>
          <p:spPr>
            <a:xfrm rot="2348122">
              <a:off x="1096968" y="2727924"/>
              <a:ext cx="136678" cy="348743"/>
            </a:xfrm>
            <a:prstGeom prst="up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11" name="Up Arrow 17">
              <a:extLst>
                <a:ext uri="{FF2B5EF4-FFF2-40B4-BE49-F238E27FC236}">
                  <a16:creationId xmlns:a16="http://schemas.microsoft.com/office/drawing/2014/main" id="{21DDF970-1BAE-B8CA-9AA5-4AB7A78F34FF}"/>
                </a:ext>
              </a:extLst>
            </p:cNvPr>
            <p:cNvSpPr/>
            <p:nvPr/>
          </p:nvSpPr>
          <p:spPr>
            <a:xfrm rot="2348122">
              <a:off x="3455457" y="2709517"/>
              <a:ext cx="136678" cy="348743"/>
            </a:xfrm>
            <a:prstGeom prst="up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12" name="Up Arrow 18">
              <a:extLst>
                <a:ext uri="{FF2B5EF4-FFF2-40B4-BE49-F238E27FC236}">
                  <a16:creationId xmlns:a16="http://schemas.microsoft.com/office/drawing/2014/main" id="{2A7AD167-5F00-876B-6AF3-1AE98F07868B}"/>
                </a:ext>
              </a:extLst>
            </p:cNvPr>
            <p:cNvSpPr/>
            <p:nvPr/>
          </p:nvSpPr>
          <p:spPr>
            <a:xfrm rot="2348122">
              <a:off x="3569232" y="1004252"/>
              <a:ext cx="136678" cy="348743"/>
            </a:xfrm>
            <a:prstGeom prst="up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13" name="Up Arrow 19">
              <a:extLst>
                <a:ext uri="{FF2B5EF4-FFF2-40B4-BE49-F238E27FC236}">
                  <a16:creationId xmlns:a16="http://schemas.microsoft.com/office/drawing/2014/main" id="{53399BE9-880E-1348-9B6F-DECED41D045F}"/>
                </a:ext>
              </a:extLst>
            </p:cNvPr>
            <p:cNvSpPr/>
            <p:nvPr/>
          </p:nvSpPr>
          <p:spPr>
            <a:xfrm rot="19839084">
              <a:off x="860347" y="1006397"/>
              <a:ext cx="136678" cy="348743"/>
            </a:xfrm>
            <a:prstGeom prst="upArrow">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grpSp>
    </p:spTree>
    <p:extLst>
      <p:ext uri="{BB962C8B-B14F-4D97-AF65-F5344CB8AC3E}">
        <p14:creationId xmlns:p14="http://schemas.microsoft.com/office/powerpoint/2010/main" val="4612587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5" name="Content Placeholder 4" descr="A group of men holding up cardboard boxes with faces drawn on them&#10;&#10;Description automatically generated">
            <a:extLst>
              <a:ext uri="{FF2B5EF4-FFF2-40B4-BE49-F238E27FC236}">
                <a16:creationId xmlns:a16="http://schemas.microsoft.com/office/drawing/2014/main" id="{5AEA34C6-5453-2239-4AAA-C311DB622B33}"/>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244600" y="351172"/>
            <a:ext cx="10096500" cy="5165529"/>
          </a:xfrm>
          <a:prstGeom prst="rect">
            <a:avLst/>
          </a:prstGeom>
        </p:spPr>
      </p:pic>
      <p:sp>
        <p:nvSpPr>
          <p:cNvPr id="6" name="TextBox 5">
            <a:extLst>
              <a:ext uri="{FF2B5EF4-FFF2-40B4-BE49-F238E27FC236}">
                <a16:creationId xmlns:a16="http://schemas.microsoft.com/office/drawing/2014/main" id="{85423087-D3FB-B931-DB49-8F61E42EB54A}"/>
              </a:ext>
            </a:extLst>
          </p:cNvPr>
          <p:cNvSpPr txBox="1"/>
          <p:nvPr/>
        </p:nvSpPr>
        <p:spPr>
          <a:xfrm>
            <a:off x="3673475" y="3479619"/>
            <a:ext cx="6102350" cy="2031325"/>
          </a:xfrm>
          <a:prstGeom prst="rect">
            <a:avLst/>
          </a:prstGeom>
          <a:noFill/>
        </p:spPr>
        <p:txBody>
          <a:bodyPr wrap="square">
            <a:spAutoFit/>
          </a:bodyPr>
          <a:lstStyle/>
          <a:p>
            <a:r>
              <a:rPr lang="en-US" dirty="0">
                <a:solidFill>
                  <a:schemeClr val="bg1"/>
                </a:solidFill>
                <a:highlight>
                  <a:srgbClr val="000000"/>
                </a:highlight>
              </a:rPr>
              <a:t>1. Identify relevant emotions and sentiment categories.</a:t>
            </a:r>
          </a:p>
          <a:p>
            <a:r>
              <a:rPr lang="en-US" dirty="0">
                <a:solidFill>
                  <a:schemeClr val="bg1"/>
                </a:solidFill>
                <a:highlight>
                  <a:srgbClr val="000000"/>
                </a:highlight>
              </a:rPr>
              <a:t>2. Collecting and Pre-processing Data.</a:t>
            </a:r>
          </a:p>
          <a:p>
            <a:r>
              <a:rPr lang="en-US" dirty="0">
                <a:solidFill>
                  <a:schemeClr val="bg1"/>
                </a:solidFill>
                <a:highlight>
                  <a:srgbClr val="000000"/>
                </a:highlight>
              </a:rPr>
              <a:t>3. Facial Emotion Recognition and Sentiment Analysis.</a:t>
            </a:r>
          </a:p>
          <a:p>
            <a:r>
              <a:rPr lang="en-US" dirty="0">
                <a:solidFill>
                  <a:schemeClr val="bg1"/>
                </a:solidFill>
                <a:highlight>
                  <a:srgbClr val="000000"/>
                </a:highlight>
              </a:rPr>
              <a:t>4. Normalizing the Scores.</a:t>
            </a:r>
          </a:p>
          <a:p>
            <a:r>
              <a:rPr lang="en-US" dirty="0">
                <a:solidFill>
                  <a:schemeClr val="bg1"/>
                </a:solidFill>
                <a:highlight>
                  <a:srgbClr val="000000"/>
                </a:highlight>
              </a:rPr>
              <a:t>5. Determining Weights or Importance.</a:t>
            </a:r>
          </a:p>
          <a:p>
            <a:r>
              <a:rPr lang="en-US" dirty="0">
                <a:solidFill>
                  <a:schemeClr val="bg1"/>
                </a:solidFill>
                <a:highlight>
                  <a:srgbClr val="000000"/>
                </a:highlight>
              </a:rPr>
              <a:t>6. Combining Scores into a Composite Index.</a:t>
            </a:r>
          </a:p>
          <a:p>
            <a:r>
              <a:rPr lang="en-US" dirty="0">
                <a:solidFill>
                  <a:schemeClr val="bg1"/>
                </a:solidFill>
                <a:highlight>
                  <a:srgbClr val="000000"/>
                </a:highlight>
              </a:rPr>
              <a:t>7. Validation of the Index Score.</a:t>
            </a:r>
          </a:p>
        </p:txBody>
      </p:sp>
    </p:spTree>
    <p:extLst>
      <p:ext uri="{BB962C8B-B14F-4D97-AF65-F5344CB8AC3E}">
        <p14:creationId xmlns:p14="http://schemas.microsoft.com/office/powerpoint/2010/main" val="420762031"/>
      </p:ext>
    </p:extLst>
  </p:cSld>
  <p:clrMapOvr>
    <a:overrideClrMapping bg1="lt1" tx1="dk1" bg2="lt2" tx2="dk2" accent1="accent1" accent2="accent2" accent3="accent3" accent4="accent4" accent5="accent5" accent6="accent6" hlink="hlink" folHlink="folHlink"/>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CDBAB-27DB-E27F-A2E5-A9EE948C1DE3}"/>
              </a:ext>
            </a:extLst>
          </p:cNvPr>
          <p:cNvSpPr>
            <a:spLocks noGrp="1"/>
          </p:cNvSpPr>
          <p:nvPr>
            <p:ph type="title"/>
          </p:nvPr>
        </p:nvSpPr>
        <p:spPr/>
        <p:txBody>
          <a:bodyPr/>
          <a:lstStyle/>
          <a:p>
            <a:r>
              <a:rPr lang="en-US"/>
              <a:t>1. Identify relevant emotions and sentiment categories.</a:t>
            </a:r>
            <a:endParaRPr lang="en-US" dirty="0"/>
          </a:p>
        </p:txBody>
      </p:sp>
      <p:pic>
        <p:nvPicPr>
          <p:cNvPr id="7" name="Content Placeholder 6">
            <a:extLst>
              <a:ext uri="{FF2B5EF4-FFF2-40B4-BE49-F238E27FC236}">
                <a16:creationId xmlns:a16="http://schemas.microsoft.com/office/drawing/2014/main" id="{4914D6B0-4D1A-B510-5EA3-FD57031BDE7C}"/>
              </a:ext>
            </a:extLst>
          </p:cNvPr>
          <p:cNvPicPr>
            <a:picLocks noGrp="1" noChangeAspect="1"/>
          </p:cNvPicPr>
          <p:nvPr>
            <p:ph idx="1"/>
          </p:nvPr>
        </p:nvPicPr>
        <p:blipFill>
          <a:blip r:embed="rId4"/>
          <a:stretch>
            <a:fillRect/>
          </a:stretch>
        </p:blipFill>
        <p:spPr>
          <a:xfrm>
            <a:off x="719438" y="2018854"/>
            <a:ext cx="7273321" cy="2269180"/>
          </a:xfrm>
        </p:spPr>
      </p:pic>
      <p:pic>
        <p:nvPicPr>
          <p:cNvPr id="9" name="Picture 8">
            <a:extLst>
              <a:ext uri="{FF2B5EF4-FFF2-40B4-BE49-F238E27FC236}">
                <a16:creationId xmlns:a16="http://schemas.microsoft.com/office/drawing/2014/main" id="{6275A8D0-FC6C-430A-9FCB-4A3FF0F18878}"/>
              </a:ext>
            </a:extLst>
          </p:cNvPr>
          <p:cNvPicPr>
            <a:picLocks noChangeAspect="1"/>
          </p:cNvPicPr>
          <p:nvPr/>
        </p:nvPicPr>
        <p:blipFill rotWithShape="1">
          <a:blip r:embed="rId5"/>
          <a:srcRect r="43659"/>
          <a:stretch/>
        </p:blipFill>
        <p:spPr>
          <a:xfrm>
            <a:off x="6607445" y="4042763"/>
            <a:ext cx="5260541" cy="1922968"/>
          </a:xfrm>
          <a:prstGeom prst="rect">
            <a:avLst/>
          </a:prstGeom>
        </p:spPr>
      </p:pic>
    </p:spTree>
    <p:extLst>
      <p:ext uri="{BB962C8B-B14F-4D97-AF65-F5344CB8AC3E}">
        <p14:creationId xmlns:p14="http://schemas.microsoft.com/office/powerpoint/2010/main" val="244091791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6BFDA001-C237-38E6-3621-75B3A9658E36}"/>
              </a:ext>
            </a:extLst>
          </p:cNvPr>
          <p:cNvSpPr>
            <a:spLocks noGrp="1"/>
          </p:cNvSpPr>
          <p:nvPr>
            <p:ph type="title"/>
          </p:nvPr>
        </p:nvSpPr>
        <p:spPr/>
        <p:txBody>
          <a:bodyPr/>
          <a:lstStyle/>
          <a:p>
            <a:r>
              <a:rPr lang="en-US"/>
              <a:t>2. Collecting and Pre-processing Data.</a:t>
            </a:r>
            <a:endParaRPr lang="en-US" dirty="0"/>
          </a:p>
        </p:txBody>
      </p:sp>
      <p:pic>
        <p:nvPicPr>
          <p:cNvPr id="13" name="Content Placeholder 12">
            <a:extLst>
              <a:ext uri="{FF2B5EF4-FFF2-40B4-BE49-F238E27FC236}">
                <a16:creationId xmlns:a16="http://schemas.microsoft.com/office/drawing/2014/main" id="{88AD79CA-9004-96A6-5B7F-AA7649974353}"/>
              </a:ext>
            </a:extLst>
          </p:cNvPr>
          <p:cNvPicPr>
            <a:picLocks noGrp="1" noChangeAspect="1"/>
          </p:cNvPicPr>
          <p:nvPr>
            <p:ph idx="1"/>
          </p:nvPr>
        </p:nvPicPr>
        <p:blipFill>
          <a:blip r:embed="rId4"/>
          <a:stretch>
            <a:fillRect/>
          </a:stretch>
        </p:blipFill>
        <p:spPr>
          <a:xfrm>
            <a:off x="3018138" y="3989140"/>
            <a:ext cx="6155721" cy="2500346"/>
          </a:xfrm>
        </p:spPr>
      </p:pic>
      <p:pic>
        <p:nvPicPr>
          <p:cNvPr id="11" name="Picture 10">
            <a:extLst>
              <a:ext uri="{FF2B5EF4-FFF2-40B4-BE49-F238E27FC236}">
                <a16:creationId xmlns:a16="http://schemas.microsoft.com/office/drawing/2014/main" id="{3EF9C282-B296-0DB3-844C-49CFC337236B}"/>
              </a:ext>
            </a:extLst>
          </p:cNvPr>
          <p:cNvPicPr>
            <a:picLocks noChangeAspect="1"/>
          </p:cNvPicPr>
          <p:nvPr/>
        </p:nvPicPr>
        <p:blipFill>
          <a:blip r:embed="rId5"/>
          <a:stretch>
            <a:fillRect/>
          </a:stretch>
        </p:blipFill>
        <p:spPr>
          <a:xfrm>
            <a:off x="2006928" y="2037013"/>
            <a:ext cx="8178143" cy="1768868"/>
          </a:xfrm>
          <a:prstGeom prst="rect">
            <a:avLst/>
          </a:prstGeom>
        </p:spPr>
      </p:pic>
    </p:spTree>
    <p:extLst>
      <p:ext uri="{BB962C8B-B14F-4D97-AF65-F5344CB8AC3E}">
        <p14:creationId xmlns:p14="http://schemas.microsoft.com/office/powerpoint/2010/main" val="40461959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42" name="Rectangle 14">
            <a:extLst>
              <a:ext uri="{FF2B5EF4-FFF2-40B4-BE49-F238E27FC236}">
                <a16:creationId xmlns:a16="http://schemas.microsoft.com/office/drawing/2014/main" id="{E724B9E8-02C8-4B2E-8770-A00A67760D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44" name="Picture 16">
            <a:extLst>
              <a:ext uri="{FF2B5EF4-FFF2-40B4-BE49-F238E27FC236}">
                <a16:creationId xmlns:a16="http://schemas.microsoft.com/office/drawing/2014/main" id="{7B8AE548-0BFA-4792-9962-3375923C763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46" name="Straight Connector 18">
            <a:extLst>
              <a:ext uri="{FF2B5EF4-FFF2-40B4-BE49-F238E27FC236}">
                <a16:creationId xmlns:a16="http://schemas.microsoft.com/office/drawing/2014/main" id="{67639EF4-FA83-4D85-90FE-B831AF283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20">
            <a:extLst>
              <a:ext uri="{FF2B5EF4-FFF2-40B4-BE49-F238E27FC236}">
                <a16:creationId xmlns:a16="http://schemas.microsoft.com/office/drawing/2014/main" id="{CC87E76A-8F50-413D-9BFC-C5A1525BD9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48" name="Rectangle 22">
            <a:extLst>
              <a:ext uri="{FF2B5EF4-FFF2-40B4-BE49-F238E27FC236}">
                <a16:creationId xmlns:a16="http://schemas.microsoft.com/office/drawing/2014/main" id="{53BCBDA0-B0C9-42BC-BE2C-DF519764B2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24">
            <a:extLst>
              <a:ext uri="{FF2B5EF4-FFF2-40B4-BE49-F238E27FC236}">
                <a16:creationId xmlns:a16="http://schemas.microsoft.com/office/drawing/2014/main" id="{78102F3E-7280-4B59-9592-F21C3228D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8" name="Title 7">
            <a:extLst>
              <a:ext uri="{FF2B5EF4-FFF2-40B4-BE49-F238E27FC236}">
                <a16:creationId xmlns:a16="http://schemas.microsoft.com/office/drawing/2014/main" id="{6BFDA001-C237-38E6-3621-75B3A9658E36}"/>
              </a:ext>
            </a:extLst>
          </p:cNvPr>
          <p:cNvSpPr>
            <a:spLocks noGrp="1"/>
          </p:cNvSpPr>
          <p:nvPr>
            <p:ph type="title"/>
          </p:nvPr>
        </p:nvSpPr>
        <p:spPr>
          <a:xfrm>
            <a:off x="8673476" y="1468464"/>
            <a:ext cx="2858835" cy="1873219"/>
          </a:xfrm>
        </p:spPr>
        <p:txBody>
          <a:bodyPr vert="horz" lIns="91440" tIns="45720" rIns="91440" bIns="0" rtlCol="0" anchor="b">
            <a:normAutofit/>
          </a:bodyPr>
          <a:lstStyle/>
          <a:p>
            <a:r>
              <a:rPr lang="en-US" sz="2500"/>
              <a:t>3. Facial Emotion Recognition and Sentiment Analysis.</a:t>
            </a:r>
          </a:p>
        </p:txBody>
      </p:sp>
      <p:grpSp>
        <p:nvGrpSpPr>
          <p:cNvPr id="50" name="Group 26">
            <a:extLst>
              <a:ext uri="{FF2B5EF4-FFF2-40B4-BE49-F238E27FC236}">
                <a16:creationId xmlns:a16="http://schemas.microsoft.com/office/drawing/2014/main" id="{25EDF7C4-5E26-4C12-99F9-450E1F8D34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9418" y="477854"/>
            <a:ext cx="3690924" cy="1899398"/>
            <a:chOff x="7807230" y="2012810"/>
            <a:chExt cx="3251252" cy="3459865"/>
          </a:xfrm>
        </p:grpSpPr>
        <p:sp>
          <p:nvSpPr>
            <p:cNvPr id="28" name="Rectangle 27">
              <a:extLst>
                <a:ext uri="{FF2B5EF4-FFF2-40B4-BE49-F238E27FC236}">
                  <a16:creationId xmlns:a16="http://schemas.microsoft.com/office/drawing/2014/main" id="{113AD1DA-324B-4C52-BAD5-A900C67CE0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Rectangle 28">
              <a:extLst>
                <a:ext uri="{FF2B5EF4-FFF2-40B4-BE49-F238E27FC236}">
                  <a16:creationId xmlns:a16="http://schemas.microsoft.com/office/drawing/2014/main" id="{4A24AB38-871C-436B-A8AD-C93C66084B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solidFill>
              <a:srgbClr val="FFFFFE"/>
            </a:soli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a16="http://schemas.microsoft.com/office/drawing/2014/main" id="{C2F96610-3751-207D-8762-7999B27D0A7D}"/>
              </a:ext>
            </a:extLst>
          </p:cNvPr>
          <p:cNvPicPr>
            <a:picLocks noChangeAspect="1"/>
          </p:cNvPicPr>
          <p:nvPr/>
        </p:nvPicPr>
        <p:blipFill>
          <a:blip r:embed="rId4"/>
          <a:stretch>
            <a:fillRect/>
          </a:stretch>
        </p:blipFill>
        <p:spPr>
          <a:xfrm>
            <a:off x="808859" y="758854"/>
            <a:ext cx="3360091" cy="1335635"/>
          </a:xfrm>
          <a:prstGeom prst="rect">
            <a:avLst/>
          </a:prstGeom>
        </p:spPr>
      </p:pic>
      <p:cxnSp>
        <p:nvCxnSpPr>
          <p:cNvPr id="52" name="Straight Connector 30">
            <a:extLst>
              <a:ext uri="{FF2B5EF4-FFF2-40B4-BE49-F238E27FC236}">
                <a16:creationId xmlns:a16="http://schemas.microsoft.com/office/drawing/2014/main" id="{963F1DFB-543F-4731-B9C5-5BAE3619455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80960" y="3526496"/>
            <a:ext cx="2844424"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53" name="Rectangle 32">
            <a:extLst>
              <a:ext uri="{FF2B5EF4-FFF2-40B4-BE49-F238E27FC236}">
                <a16:creationId xmlns:a16="http://schemas.microsoft.com/office/drawing/2014/main" id="{1D0A0BD5-DCC0-405E-B791-1A7F32BC5A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132" y="5447610"/>
            <a:ext cx="163726" cy="164592"/>
          </a:xfrm>
          <a:prstGeom prst="rect">
            <a:avLst/>
          </a:prstGeom>
          <a:solidFill>
            <a:srgbClr val="FF265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4" name="Group 34">
            <a:extLst>
              <a:ext uri="{FF2B5EF4-FFF2-40B4-BE49-F238E27FC236}">
                <a16:creationId xmlns:a16="http://schemas.microsoft.com/office/drawing/2014/main" id="{049C24BF-2ADE-4CAD-985C-82FB56936A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9509" y="2542318"/>
            <a:ext cx="3690924" cy="3074978"/>
            <a:chOff x="7807230" y="2012810"/>
            <a:chExt cx="3251252" cy="3459865"/>
          </a:xfrm>
        </p:grpSpPr>
        <p:sp>
          <p:nvSpPr>
            <p:cNvPr id="36" name="Rectangle 35">
              <a:extLst>
                <a:ext uri="{FF2B5EF4-FFF2-40B4-BE49-F238E27FC236}">
                  <a16:creationId xmlns:a16="http://schemas.microsoft.com/office/drawing/2014/main" id="{52FA5258-9A84-45A8-8F98-9A2792365F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Rectangle 36">
              <a:extLst>
                <a:ext uri="{FF2B5EF4-FFF2-40B4-BE49-F238E27FC236}">
                  <a16:creationId xmlns:a16="http://schemas.microsoft.com/office/drawing/2014/main" id="{E3812083-F122-4BA2-BA1B-D875D299E1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solidFill>
              <a:srgbClr val="FFFFFE"/>
            </a:soli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7" name="Picture 6">
            <a:extLst>
              <a:ext uri="{FF2B5EF4-FFF2-40B4-BE49-F238E27FC236}">
                <a16:creationId xmlns:a16="http://schemas.microsoft.com/office/drawing/2014/main" id="{3D135358-0975-C524-B3E6-E9DAA583A508}"/>
              </a:ext>
            </a:extLst>
          </p:cNvPr>
          <p:cNvPicPr>
            <a:picLocks noChangeAspect="1"/>
          </p:cNvPicPr>
          <p:nvPr/>
        </p:nvPicPr>
        <p:blipFill>
          <a:blip r:embed="rId5"/>
          <a:stretch>
            <a:fillRect/>
          </a:stretch>
        </p:blipFill>
        <p:spPr>
          <a:xfrm>
            <a:off x="808859" y="3275573"/>
            <a:ext cx="3357848" cy="1603372"/>
          </a:xfrm>
          <a:prstGeom prst="rect">
            <a:avLst/>
          </a:prstGeom>
        </p:spPr>
      </p:pic>
      <p:grpSp>
        <p:nvGrpSpPr>
          <p:cNvPr id="39" name="Group 38">
            <a:extLst>
              <a:ext uri="{FF2B5EF4-FFF2-40B4-BE49-F238E27FC236}">
                <a16:creationId xmlns:a16="http://schemas.microsoft.com/office/drawing/2014/main" id="{ECDCA7C6-DC55-44D9-BFB3-4F27EB4FDC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94158" y="465668"/>
            <a:ext cx="3695099" cy="5156200"/>
            <a:chOff x="7807230" y="2012810"/>
            <a:chExt cx="3251252" cy="3459865"/>
          </a:xfrm>
        </p:grpSpPr>
        <p:sp>
          <p:nvSpPr>
            <p:cNvPr id="40" name="Rectangle 39">
              <a:extLst>
                <a:ext uri="{FF2B5EF4-FFF2-40B4-BE49-F238E27FC236}">
                  <a16:creationId xmlns:a16="http://schemas.microsoft.com/office/drawing/2014/main" id="{CBD7FDF7-356A-452D-87F4-2CBBB6660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0" y="2012810"/>
              <a:ext cx="3251252" cy="3459865"/>
            </a:xfrm>
            <a:prstGeom prst="rect">
              <a:avLst/>
            </a:prstGeom>
            <a:gradFill>
              <a:gsLst>
                <a:gs pos="0">
                  <a:srgbClr val="000001"/>
                </a:gs>
                <a:gs pos="100000">
                  <a:srgbClr val="191919"/>
                </a:gs>
              </a:gsLst>
            </a:gradFill>
            <a:ln w="76200" cmpd="sng">
              <a:noFill/>
              <a:miter lim="800000"/>
            </a:ln>
            <a:effectLst>
              <a:outerShdw blurRad="127000" dist="1905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0BB882D6-30E3-49D2-854B-44A6915ADA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07231" y="2026142"/>
              <a:ext cx="3251250" cy="3440203"/>
            </a:xfrm>
            <a:prstGeom prst="rect">
              <a:avLst/>
            </a:prstGeom>
            <a:solidFill>
              <a:srgbClr val="FFFFFE"/>
            </a:solidFill>
            <a:ln w="762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w="38100" h="38100"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10" name="Picture 9">
            <a:extLst>
              <a:ext uri="{FF2B5EF4-FFF2-40B4-BE49-F238E27FC236}">
                <a16:creationId xmlns:a16="http://schemas.microsoft.com/office/drawing/2014/main" id="{EA1DA8C5-F78C-1B4D-CAEE-AB47329AD048}"/>
              </a:ext>
            </a:extLst>
          </p:cNvPr>
          <p:cNvPicPr>
            <a:picLocks noChangeAspect="1"/>
          </p:cNvPicPr>
          <p:nvPr/>
        </p:nvPicPr>
        <p:blipFill>
          <a:blip r:embed="rId6"/>
          <a:stretch>
            <a:fillRect/>
          </a:stretch>
        </p:blipFill>
        <p:spPr>
          <a:xfrm>
            <a:off x="4659364" y="1842722"/>
            <a:ext cx="3354726" cy="2398628"/>
          </a:xfrm>
          <a:prstGeom prst="rect">
            <a:avLst/>
          </a:prstGeom>
        </p:spPr>
      </p:pic>
      <p:pic>
        <p:nvPicPr>
          <p:cNvPr id="43" name="Picture 42">
            <a:extLst>
              <a:ext uri="{FF2B5EF4-FFF2-40B4-BE49-F238E27FC236}">
                <a16:creationId xmlns:a16="http://schemas.microsoft.com/office/drawing/2014/main" id="{9DC0113C-0D6D-4216-9D52-7166538D34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45" name="Straight Connector 44">
            <a:extLst>
              <a:ext uri="{FF2B5EF4-FFF2-40B4-BE49-F238E27FC236}">
                <a16:creationId xmlns:a16="http://schemas.microsoft.com/office/drawing/2014/main" id="{7B444C58-AFEA-40F5-BE77-B02F9FD294C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3021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724B9E8-02C8-4B2E-8770-A00A67760D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16" name="Picture 15">
            <a:extLst>
              <a:ext uri="{FF2B5EF4-FFF2-40B4-BE49-F238E27FC236}">
                <a16:creationId xmlns:a16="http://schemas.microsoft.com/office/drawing/2014/main" id="{7B8AE548-0BFA-4792-9962-3375923C763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8" name="Straight Connector 17">
            <a:extLst>
              <a:ext uri="{FF2B5EF4-FFF2-40B4-BE49-F238E27FC236}">
                <a16:creationId xmlns:a16="http://schemas.microsoft.com/office/drawing/2014/main" id="{67639EF4-FA83-4D85-90FE-B831AF283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CC87E76A-8F50-413D-9BFC-C5A1525BD9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22" name="Rectangle 21">
            <a:extLst>
              <a:ext uri="{FF2B5EF4-FFF2-40B4-BE49-F238E27FC236}">
                <a16:creationId xmlns:a16="http://schemas.microsoft.com/office/drawing/2014/main" id="{4F57A90A-6C45-4EDC-A6CC-D48271FB56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12C8D78-2CF4-4694-8F38-54C0861972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8" name="Title 7">
            <a:extLst>
              <a:ext uri="{FF2B5EF4-FFF2-40B4-BE49-F238E27FC236}">
                <a16:creationId xmlns:a16="http://schemas.microsoft.com/office/drawing/2014/main" id="{6BFDA001-C237-38E6-3621-75B3A9658E36}"/>
              </a:ext>
            </a:extLst>
          </p:cNvPr>
          <p:cNvSpPr>
            <a:spLocks noGrp="1"/>
          </p:cNvSpPr>
          <p:nvPr>
            <p:ph type="title"/>
          </p:nvPr>
        </p:nvSpPr>
        <p:spPr>
          <a:xfrm>
            <a:off x="8673476" y="1468464"/>
            <a:ext cx="2858835" cy="1873219"/>
          </a:xfrm>
        </p:spPr>
        <p:txBody>
          <a:bodyPr vert="horz" lIns="91440" tIns="45720" rIns="91440" bIns="0" rtlCol="0" anchor="b">
            <a:normAutofit/>
          </a:bodyPr>
          <a:lstStyle/>
          <a:p>
            <a:r>
              <a:rPr lang="en-US" sz="2500"/>
              <a:t>3. Facial Emotion Recognition and Sentiment Analysis.</a:t>
            </a:r>
          </a:p>
        </p:txBody>
      </p:sp>
      <p:grpSp>
        <p:nvGrpSpPr>
          <p:cNvPr id="26" name="Group 25">
            <a:extLst>
              <a:ext uri="{FF2B5EF4-FFF2-40B4-BE49-F238E27FC236}">
                <a16:creationId xmlns:a16="http://schemas.microsoft.com/office/drawing/2014/main" id="{16FBB733-F1B8-48B6-AAD2-430E736C2EA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2237" y="482171"/>
            <a:ext cx="7560115" cy="5149101"/>
            <a:chOff x="7463258" y="583365"/>
            <a:chExt cx="7560115" cy="5181928"/>
          </a:xfrm>
        </p:grpSpPr>
        <p:sp>
          <p:nvSpPr>
            <p:cNvPr id="27" name="Rectangle 26">
              <a:extLst>
                <a:ext uri="{FF2B5EF4-FFF2-40B4-BE49-F238E27FC236}">
                  <a16:creationId xmlns:a16="http://schemas.microsoft.com/office/drawing/2014/main" id="{D4E72572-DF1E-4E62-8562-BE27C099EA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8" y="583365"/>
              <a:ext cx="7560115"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1AFE4F7B-A0A2-4D3E-B710-322DF5D19D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7" y="915807"/>
              <a:ext cx="6928279"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0" name="Rectangle 29">
            <a:extLst>
              <a:ext uri="{FF2B5EF4-FFF2-40B4-BE49-F238E27FC236}">
                <a16:creationId xmlns:a16="http://schemas.microsoft.com/office/drawing/2014/main" id="{ADAAF52F-63CB-415E-9F15-14A5007DB2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7497" y="977099"/>
            <a:ext cx="6597725" cy="4136205"/>
          </a:xfrm>
          <a:prstGeom prst="rect">
            <a:avLst/>
          </a:prstGeom>
          <a:solidFill>
            <a:srgbClr val="FFFFFE"/>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E5089962-23C5-B2A0-9F19-A2B3A1BA511C}"/>
              </a:ext>
            </a:extLst>
          </p:cNvPr>
          <p:cNvPicPr>
            <a:picLocks noChangeAspect="1"/>
          </p:cNvPicPr>
          <p:nvPr/>
        </p:nvPicPr>
        <p:blipFill>
          <a:blip r:embed="rId4"/>
          <a:stretch>
            <a:fillRect/>
          </a:stretch>
        </p:blipFill>
        <p:spPr>
          <a:xfrm>
            <a:off x="3593701" y="1141570"/>
            <a:ext cx="1891243" cy="3866172"/>
          </a:xfrm>
          <a:prstGeom prst="rect">
            <a:avLst/>
          </a:prstGeom>
        </p:spPr>
      </p:pic>
      <p:pic>
        <p:nvPicPr>
          <p:cNvPr id="4" name="Picture 3">
            <a:extLst>
              <a:ext uri="{FF2B5EF4-FFF2-40B4-BE49-F238E27FC236}">
                <a16:creationId xmlns:a16="http://schemas.microsoft.com/office/drawing/2014/main" id="{40C8EB51-180F-1F44-5A64-EC45AF564B51}"/>
              </a:ext>
            </a:extLst>
          </p:cNvPr>
          <p:cNvPicPr>
            <a:picLocks noChangeAspect="1"/>
          </p:cNvPicPr>
          <p:nvPr/>
        </p:nvPicPr>
        <p:blipFill>
          <a:blip r:embed="rId5"/>
          <a:stretch>
            <a:fillRect/>
          </a:stretch>
        </p:blipFill>
        <p:spPr>
          <a:xfrm>
            <a:off x="1484912" y="1672981"/>
            <a:ext cx="1980590" cy="2293903"/>
          </a:xfrm>
          <a:prstGeom prst="rect">
            <a:avLst/>
          </a:prstGeom>
        </p:spPr>
      </p:pic>
      <p:pic>
        <p:nvPicPr>
          <p:cNvPr id="9" name="Picture 8">
            <a:extLst>
              <a:ext uri="{FF2B5EF4-FFF2-40B4-BE49-F238E27FC236}">
                <a16:creationId xmlns:a16="http://schemas.microsoft.com/office/drawing/2014/main" id="{F1140385-4715-4A28-BEA7-E33B74B8FE5C}"/>
              </a:ext>
            </a:extLst>
          </p:cNvPr>
          <p:cNvPicPr>
            <a:picLocks noChangeAspect="1"/>
          </p:cNvPicPr>
          <p:nvPr/>
        </p:nvPicPr>
        <p:blipFill>
          <a:blip r:embed="rId6"/>
          <a:stretch>
            <a:fillRect/>
          </a:stretch>
        </p:blipFill>
        <p:spPr>
          <a:xfrm>
            <a:off x="5628983" y="1226728"/>
            <a:ext cx="1980590" cy="1926123"/>
          </a:xfrm>
          <a:prstGeom prst="rect">
            <a:avLst/>
          </a:prstGeom>
        </p:spPr>
      </p:pic>
      <p:cxnSp>
        <p:nvCxnSpPr>
          <p:cNvPr id="32" name="Straight Connector 31">
            <a:extLst>
              <a:ext uri="{FF2B5EF4-FFF2-40B4-BE49-F238E27FC236}">
                <a16:creationId xmlns:a16="http://schemas.microsoft.com/office/drawing/2014/main" id="{682BF531-A9BC-4D91-BB3E-F6B4BCED87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80960" y="3526496"/>
            <a:ext cx="2844424"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34" name="Picture 33">
            <a:extLst>
              <a:ext uri="{FF2B5EF4-FFF2-40B4-BE49-F238E27FC236}">
                <a16:creationId xmlns:a16="http://schemas.microsoft.com/office/drawing/2014/main" id="{0053710D-6670-4172-8B55-D0AC4C45C4A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6" name="Straight Connector 35">
            <a:extLst>
              <a:ext uri="{FF2B5EF4-FFF2-40B4-BE49-F238E27FC236}">
                <a16:creationId xmlns:a16="http://schemas.microsoft.com/office/drawing/2014/main" id="{7DF73A4C-21E6-474D-B42D-AAB3E0DDB3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C4455D2B-3186-D15C-DFFD-2193F757029E}"/>
              </a:ext>
            </a:extLst>
          </p:cNvPr>
          <p:cNvPicPr>
            <a:picLocks noChangeAspect="1"/>
          </p:cNvPicPr>
          <p:nvPr/>
        </p:nvPicPr>
        <p:blipFill>
          <a:blip r:embed="rId7"/>
          <a:stretch>
            <a:fillRect/>
          </a:stretch>
        </p:blipFill>
        <p:spPr>
          <a:xfrm>
            <a:off x="5866260" y="3364423"/>
            <a:ext cx="1543633" cy="1527719"/>
          </a:xfrm>
          <a:prstGeom prst="rect">
            <a:avLst/>
          </a:prstGeom>
        </p:spPr>
      </p:pic>
      <p:pic>
        <p:nvPicPr>
          <p:cNvPr id="15" name="Picture 14">
            <a:extLst>
              <a:ext uri="{FF2B5EF4-FFF2-40B4-BE49-F238E27FC236}">
                <a16:creationId xmlns:a16="http://schemas.microsoft.com/office/drawing/2014/main" id="{48BDE940-B1E3-5514-16F6-42DFB16B3B21}"/>
              </a:ext>
            </a:extLst>
          </p:cNvPr>
          <p:cNvPicPr>
            <a:picLocks noChangeAspect="1"/>
          </p:cNvPicPr>
          <p:nvPr/>
        </p:nvPicPr>
        <p:blipFill>
          <a:blip r:embed="rId8"/>
          <a:stretch>
            <a:fillRect/>
          </a:stretch>
        </p:blipFill>
        <p:spPr>
          <a:xfrm>
            <a:off x="8387936" y="3767906"/>
            <a:ext cx="3608177" cy="1873219"/>
          </a:xfrm>
          <a:prstGeom prst="rect">
            <a:avLst/>
          </a:prstGeom>
        </p:spPr>
      </p:pic>
    </p:spTree>
    <p:extLst>
      <p:ext uri="{BB962C8B-B14F-4D97-AF65-F5344CB8AC3E}">
        <p14:creationId xmlns:p14="http://schemas.microsoft.com/office/powerpoint/2010/main" val="158058206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63" name="Rectangle 62">
            <a:extLst>
              <a:ext uri="{FF2B5EF4-FFF2-40B4-BE49-F238E27FC236}">
                <a16:creationId xmlns:a16="http://schemas.microsoft.com/office/drawing/2014/main" id="{785F1D78-FD9F-4432-B90E-00D863D4F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65" name="Picture 64">
            <a:extLst>
              <a:ext uri="{FF2B5EF4-FFF2-40B4-BE49-F238E27FC236}">
                <a16:creationId xmlns:a16="http://schemas.microsoft.com/office/drawing/2014/main" id="{0F47C422-E141-4484-A58E-A1A3B656C56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67" name="Straight Connector 66">
            <a:extLst>
              <a:ext uri="{FF2B5EF4-FFF2-40B4-BE49-F238E27FC236}">
                <a16:creationId xmlns:a16="http://schemas.microsoft.com/office/drawing/2014/main" id="{36A0C8A2-5797-403D-A628-7C98BC65B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88AB1130-8367-405F-A4A7-3CBD2F2E1D6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71" name="Rectangle 70">
            <a:extLst>
              <a:ext uri="{FF2B5EF4-FFF2-40B4-BE49-F238E27FC236}">
                <a16:creationId xmlns:a16="http://schemas.microsoft.com/office/drawing/2014/main" id="{E60D8B2D-A309-4B3C-8DAD-0521232593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2ED27068-7F9C-40C3-94AC-1E1C3BFF01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8" name="Title 7">
            <a:extLst>
              <a:ext uri="{FF2B5EF4-FFF2-40B4-BE49-F238E27FC236}">
                <a16:creationId xmlns:a16="http://schemas.microsoft.com/office/drawing/2014/main" id="{6BFDA001-C237-38E6-3621-75B3A9658E36}"/>
              </a:ext>
            </a:extLst>
          </p:cNvPr>
          <p:cNvSpPr>
            <a:spLocks noGrp="1"/>
          </p:cNvSpPr>
          <p:nvPr>
            <p:ph type="title"/>
          </p:nvPr>
        </p:nvSpPr>
        <p:spPr>
          <a:xfrm>
            <a:off x="8673476" y="1468464"/>
            <a:ext cx="2858835" cy="1873219"/>
          </a:xfrm>
        </p:spPr>
        <p:txBody>
          <a:bodyPr vert="horz" lIns="91440" tIns="45720" rIns="91440" bIns="0" rtlCol="0" anchor="b">
            <a:normAutofit/>
          </a:bodyPr>
          <a:lstStyle/>
          <a:p>
            <a:r>
              <a:rPr lang="en-US" sz="2500"/>
              <a:t>3. Facial Emotion Recognition and Sentiment Analysis.</a:t>
            </a:r>
          </a:p>
        </p:txBody>
      </p:sp>
      <p:grpSp>
        <p:nvGrpSpPr>
          <p:cNvPr id="75" name="Group 74">
            <a:extLst>
              <a:ext uri="{FF2B5EF4-FFF2-40B4-BE49-F238E27FC236}">
                <a16:creationId xmlns:a16="http://schemas.microsoft.com/office/drawing/2014/main" id="{8FF400F9-DE2D-49FE-AD50-A09DFD36901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4069" y="477559"/>
            <a:ext cx="4036519" cy="2488115"/>
            <a:chOff x="7630846" y="3690296"/>
            <a:chExt cx="4036519" cy="2503978"/>
          </a:xfrm>
        </p:grpSpPr>
        <p:sp>
          <p:nvSpPr>
            <p:cNvPr id="76" name="Rectangle 75">
              <a:extLst>
                <a:ext uri="{FF2B5EF4-FFF2-40B4-BE49-F238E27FC236}">
                  <a16:creationId xmlns:a16="http://schemas.microsoft.com/office/drawing/2014/main" id="{AFABE38D-94D6-43B8-BE02-6A4A209156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630846" y="3690296"/>
              <a:ext cx="4036519" cy="250397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E4A96F0D-9BFB-476F-AB58-90F52561BC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9810" y="3851281"/>
              <a:ext cx="3723186" cy="2181621"/>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10" name="Picture 2" descr="Three convolutional neural network models for facial expression recognition  in the wild">
            <a:extLst>
              <a:ext uri="{FF2B5EF4-FFF2-40B4-BE49-F238E27FC236}">
                <a16:creationId xmlns:a16="http://schemas.microsoft.com/office/drawing/2014/main" id="{06087844-B609-1575-B2B8-36FE640BBAE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4656" r="-2" b="18756"/>
          <a:stretch/>
        </p:blipFill>
        <p:spPr bwMode="auto">
          <a:xfrm>
            <a:off x="1115261" y="962478"/>
            <a:ext cx="3065666" cy="1537853"/>
          </a:xfrm>
          <a:prstGeom prst="rect">
            <a:avLst/>
          </a:prstGeom>
          <a:noFill/>
          <a:extLst>
            <a:ext uri="{909E8E84-426E-40DD-AFC4-6F175D3DCCD1}">
              <a14:hiddenFill xmlns:a14="http://schemas.microsoft.com/office/drawing/2010/main">
                <a:solidFill>
                  <a:srgbClr val="FFFFFF"/>
                </a:solidFill>
              </a14:hiddenFill>
            </a:ext>
          </a:extLst>
        </p:spPr>
      </p:pic>
      <p:grpSp>
        <p:nvGrpSpPr>
          <p:cNvPr id="79" name="Group 78">
            <a:extLst>
              <a:ext uri="{FF2B5EF4-FFF2-40B4-BE49-F238E27FC236}">
                <a16:creationId xmlns:a16="http://schemas.microsoft.com/office/drawing/2014/main" id="{5F02BA98-DBEA-418D-AB46-CC2452115D3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827949" y="478799"/>
            <a:ext cx="3364404" cy="5157279"/>
            <a:chOff x="8338630" y="3690296"/>
            <a:chExt cx="3364404" cy="5190159"/>
          </a:xfrm>
        </p:grpSpPr>
        <p:sp>
          <p:nvSpPr>
            <p:cNvPr id="80" name="Rectangle 79">
              <a:extLst>
                <a:ext uri="{FF2B5EF4-FFF2-40B4-BE49-F238E27FC236}">
                  <a16:creationId xmlns:a16="http://schemas.microsoft.com/office/drawing/2014/main" id="{B7F0AF90-8FC4-4AA4-87C6-FE0F17666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38630" y="3690296"/>
              <a:ext cx="3364404" cy="5190159"/>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20CB8263-8F5E-4E29-AA58-6286B6804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01749" y="3851281"/>
              <a:ext cx="3047545" cy="485698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a16="http://schemas.microsoft.com/office/drawing/2014/main" id="{01F812B4-CACF-0CA6-44DE-A7D157145FDF}"/>
              </a:ext>
            </a:extLst>
          </p:cNvPr>
          <p:cNvPicPr>
            <a:picLocks noChangeAspect="1"/>
          </p:cNvPicPr>
          <p:nvPr/>
        </p:nvPicPr>
        <p:blipFill rotWithShape="1">
          <a:blip r:embed="rId5"/>
          <a:srcRect l="42289" r="21693" b="-2"/>
          <a:stretch/>
        </p:blipFill>
        <p:spPr>
          <a:xfrm>
            <a:off x="5305433" y="963718"/>
            <a:ext cx="2411450" cy="4184577"/>
          </a:xfrm>
          <a:prstGeom prst="rect">
            <a:avLst/>
          </a:prstGeom>
        </p:spPr>
      </p:pic>
      <p:grpSp>
        <p:nvGrpSpPr>
          <p:cNvPr id="83" name="Group 82">
            <a:extLst>
              <a:ext uri="{FF2B5EF4-FFF2-40B4-BE49-F238E27FC236}">
                <a16:creationId xmlns:a16="http://schemas.microsoft.com/office/drawing/2014/main" id="{D5FDF8D4-475E-43DA-BF01-58D23C045F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4069" y="3131726"/>
            <a:ext cx="4030153" cy="2504352"/>
            <a:chOff x="7630846" y="3184124"/>
            <a:chExt cx="4030153" cy="2590592"/>
          </a:xfrm>
        </p:grpSpPr>
        <p:sp>
          <p:nvSpPr>
            <p:cNvPr id="84" name="Rectangle 83">
              <a:extLst>
                <a:ext uri="{FF2B5EF4-FFF2-40B4-BE49-F238E27FC236}">
                  <a16:creationId xmlns:a16="http://schemas.microsoft.com/office/drawing/2014/main" id="{035E92C8-1769-427B-95C6-EE1901EC55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630846" y="3184124"/>
              <a:ext cx="4030153" cy="2590592"/>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F344DAF0-06F9-4D6C-88D5-0DD92BA15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9810" y="3348727"/>
              <a:ext cx="3723186" cy="2254220"/>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87" name="Straight Connector 86">
            <a:extLst>
              <a:ext uri="{FF2B5EF4-FFF2-40B4-BE49-F238E27FC236}">
                <a16:creationId xmlns:a16="http://schemas.microsoft.com/office/drawing/2014/main" id="{B32C11DF-3D47-4779-A3D9-454E35FBBFB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80960" y="3526496"/>
            <a:ext cx="2844424"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15" name="Picture 14">
            <a:extLst>
              <a:ext uri="{FF2B5EF4-FFF2-40B4-BE49-F238E27FC236}">
                <a16:creationId xmlns:a16="http://schemas.microsoft.com/office/drawing/2014/main" id="{48BDE940-B1E3-5514-16F6-42DFB16B3B21}"/>
              </a:ext>
            </a:extLst>
          </p:cNvPr>
          <p:cNvPicPr>
            <a:picLocks noChangeAspect="1"/>
          </p:cNvPicPr>
          <p:nvPr/>
        </p:nvPicPr>
        <p:blipFill rotWithShape="1">
          <a:blip r:embed="rId6"/>
          <a:srcRect r="-1" b="4039"/>
          <a:stretch/>
        </p:blipFill>
        <p:spPr>
          <a:xfrm>
            <a:off x="1108583" y="3612582"/>
            <a:ext cx="3077633" cy="1535713"/>
          </a:xfrm>
          <a:prstGeom prst="rect">
            <a:avLst/>
          </a:prstGeom>
        </p:spPr>
      </p:pic>
      <p:pic>
        <p:nvPicPr>
          <p:cNvPr id="89" name="Picture 88">
            <a:extLst>
              <a:ext uri="{FF2B5EF4-FFF2-40B4-BE49-F238E27FC236}">
                <a16:creationId xmlns:a16="http://schemas.microsoft.com/office/drawing/2014/main" id="{A7AE9C39-7236-460E-BEAC-DE58058DFB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91" name="Straight Connector 90">
            <a:extLst>
              <a:ext uri="{FF2B5EF4-FFF2-40B4-BE49-F238E27FC236}">
                <a16:creationId xmlns:a16="http://schemas.microsoft.com/office/drawing/2014/main" id="{E3E0494A-5178-498C-9C3C-030E8B8E6CB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0405462"/>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8"/>
                                        </p:tgtEl>
                                        <p:attrNameLst>
                                          <p:attrName>style.visibility</p:attrName>
                                        </p:attrNameLst>
                                      </p:cBhvr>
                                      <p:to>
                                        <p:strVal val="visible"/>
                                      </p:to>
                                    </p:set>
                                    <p:animEffect transition="in" filter="fade">
                                      <p:cBhvr>
                                        <p:cTn id="7" dur="7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15" name="Picture 14">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7" name="Straight Connector 16">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ECF35C3-8B44-4F4B-BD25-4C01823DB2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21" name="Rectangle 20">
            <a:extLst>
              <a:ext uri="{FF2B5EF4-FFF2-40B4-BE49-F238E27FC236}">
                <a16:creationId xmlns:a16="http://schemas.microsoft.com/office/drawing/2014/main" id="{2FA7AD0A-1871-4DF8-9235-F49D0513B9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6B04CFB-FAE5-47DD-9B3E-4E9BA7A89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8" name="Title 7">
            <a:extLst>
              <a:ext uri="{FF2B5EF4-FFF2-40B4-BE49-F238E27FC236}">
                <a16:creationId xmlns:a16="http://schemas.microsoft.com/office/drawing/2014/main" id="{6BFDA001-C237-38E6-3621-75B3A9658E36}"/>
              </a:ext>
            </a:extLst>
          </p:cNvPr>
          <p:cNvSpPr>
            <a:spLocks noGrp="1"/>
          </p:cNvSpPr>
          <p:nvPr>
            <p:ph type="title"/>
          </p:nvPr>
        </p:nvSpPr>
        <p:spPr>
          <a:xfrm>
            <a:off x="659301" y="1474969"/>
            <a:ext cx="2823919" cy="1868760"/>
          </a:xfrm>
        </p:spPr>
        <p:txBody>
          <a:bodyPr vert="horz" lIns="91440" tIns="45720" rIns="91440" bIns="0" rtlCol="0" anchor="b">
            <a:normAutofit/>
          </a:bodyPr>
          <a:lstStyle/>
          <a:p>
            <a:r>
              <a:rPr lang="en-US" sz="2800"/>
              <a:t>4. Normalizing the Scores.</a:t>
            </a:r>
          </a:p>
        </p:txBody>
      </p:sp>
      <p:cxnSp>
        <p:nvCxnSpPr>
          <p:cNvPr id="25" name="Straight Connector 24">
            <a:extLst>
              <a:ext uri="{FF2B5EF4-FFF2-40B4-BE49-F238E27FC236}">
                <a16:creationId xmlns:a16="http://schemas.microsoft.com/office/drawing/2014/main" id="{EE68D41B-9286-479F-9AB7-678C8E348D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9301" y="3528543"/>
            <a:ext cx="2823919" cy="0"/>
          </a:xfrm>
          <a:prstGeom prst="line">
            <a:avLst/>
          </a:prstGeom>
          <a:ln w="31750"/>
        </p:spPr>
        <p:style>
          <a:lnRef idx="3">
            <a:schemeClr val="accent1"/>
          </a:lnRef>
          <a:fillRef idx="0">
            <a:schemeClr val="accent1"/>
          </a:fillRef>
          <a:effectRef idx="2">
            <a:schemeClr val="accent1"/>
          </a:effectRef>
          <a:fontRef idx="minor">
            <a:schemeClr val="tx1"/>
          </a:fontRef>
        </p:style>
      </p:cxnSp>
      <p:grpSp>
        <p:nvGrpSpPr>
          <p:cNvPr id="27" name="Group 26">
            <a:extLst>
              <a:ext uri="{FF2B5EF4-FFF2-40B4-BE49-F238E27FC236}">
                <a16:creationId xmlns:a16="http://schemas.microsoft.com/office/drawing/2014/main" id="{E8ACF89C-CFC3-4D68-B3C4-2BEFB7BBE5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979389" y="482171"/>
            <a:ext cx="7560115" cy="5149101"/>
            <a:chOff x="3979389" y="482171"/>
            <a:chExt cx="7560115" cy="5149101"/>
          </a:xfrm>
        </p:grpSpPr>
        <p:sp>
          <p:nvSpPr>
            <p:cNvPr id="28" name="Rectangle 27">
              <a:extLst>
                <a:ext uri="{FF2B5EF4-FFF2-40B4-BE49-F238E27FC236}">
                  <a16:creationId xmlns:a16="http://schemas.microsoft.com/office/drawing/2014/main" id="{3B770B7D-3C5C-4682-8DF0-20783592F3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79389" y="482171"/>
              <a:ext cx="7560115"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A6893E11-7EC1-4EB6-A2A8-0B693F8FE5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92448" y="812507"/>
              <a:ext cx="692827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1" name="Rectangle 30">
            <a:extLst>
              <a:ext uri="{FF2B5EF4-FFF2-40B4-BE49-F238E27FC236}">
                <a16:creationId xmlns:a16="http://schemas.microsoft.com/office/drawing/2014/main" id="{622F7FD7-8884-4FD5-95AB-0B5C6033AD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5487" y="977965"/>
            <a:ext cx="6615582" cy="4135339"/>
          </a:xfrm>
          <a:prstGeom prst="rect">
            <a:avLst/>
          </a:prstGeom>
          <a:solidFill>
            <a:schemeClr val="bg1"/>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Content Placeholder 1">
            <a:extLst>
              <a:ext uri="{FF2B5EF4-FFF2-40B4-BE49-F238E27FC236}">
                <a16:creationId xmlns:a16="http://schemas.microsoft.com/office/drawing/2014/main" id="{48613F42-79AC-B572-1E8F-4BC2E9F12F32}"/>
              </a:ext>
            </a:extLst>
          </p:cNvPr>
          <p:cNvPicPr>
            <a:picLocks noGrp="1" noChangeAspect="1"/>
          </p:cNvPicPr>
          <p:nvPr>
            <p:ph idx="1"/>
          </p:nvPr>
        </p:nvPicPr>
        <p:blipFill>
          <a:blip r:embed="rId4"/>
          <a:stretch>
            <a:fillRect/>
          </a:stretch>
        </p:blipFill>
        <p:spPr>
          <a:xfrm>
            <a:off x="4618374" y="1211677"/>
            <a:ext cx="6282919" cy="3675507"/>
          </a:xfrm>
          <a:prstGeom prst="rect">
            <a:avLst/>
          </a:prstGeom>
        </p:spPr>
      </p:pic>
      <p:pic>
        <p:nvPicPr>
          <p:cNvPr id="33" name="Picture 32">
            <a:extLst>
              <a:ext uri="{FF2B5EF4-FFF2-40B4-BE49-F238E27FC236}">
                <a16:creationId xmlns:a16="http://schemas.microsoft.com/office/drawing/2014/main" id="{16EFE474-4FE0-4E8F-8F09-5ED2C9E76A8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5" name="Straight Connector 34">
            <a:extLst>
              <a:ext uri="{FF2B5EF4-FFF2-40B4-BE49-F238E27FC236}">
                <a16:creationId xmlns:a16="http://schemas.microsoft.com/office/drawing/2014/main" id="{CF8B8C81-54DC-4AF5-B682-3A2C70A6B5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9969690"/>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themeOverride>
</file>

<file path=ppt/theme/themeOverride2.xml><?xml version="1.0" encoding="utf-8"?>
<a:themeOverride xmlns:a="http://schemas.openxmlformats.org/drawingml/2006/main">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themeOverride>
</file>

<file path=ppt/theme/themeOverride3.xml><?xml version="1.0" encoding="utf-8"?>
<a:themeOverride xmlns:a="http://schemas.openxmlformats.org/drawingml/2006/main">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themeOverride>
</file>

<file path=ppt/theme/themeOverride4.xml><?xml version="1.0" encoding="utf-8"?>
<a:themeOverride xmlns:a="http://schemas.openxmlformats.org/drawingml/2006/main">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themeOverride>
</file>

<file path=ppt/theme/themeOverride5.xml><?xml version="1.0" encoding="utf-8"?>
<a:themeOverride xmlns:a="http://schemas.openxmlformats.org/drawingml/2006/main">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themeOverride>
</file>

<file path=docProps/app.xml><?xml version="1.0" encoding="utf-8"?>
<Properties xmlns="http://schemas.openxmlformats.org/officeDocument/2006/extended-properties" xmlns:vt="http://schemas.openxmlformats.org/officeDocument/2006/docPropsVTypes">
  <Template/>
  <TotalTime>3081</TotalTime>
  <Words>1308</Words>
  <Application>Microsoft Office PowerPoint</Application>
  <PresentationFormat>Widescreen</PresentationFormat>
  <Paragraphs>97</Paragraphs>
  <Slides>13</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Gill Sans MT</vt:lpstr>
      <vt:lpstr>Helvetica Neue</vt:lpstr>
      <vt:lpstr>Söhne</vt:lpstr>
      <vt:lpstr>Gallery</vt:lpstr>
      <vt:lpstr>Feeling INDEx</vt:lpstr>
      <vt:lpstr>PowerPoint Presentation</vt:lpstr>
      <vt:lpstr>PowerPoint Presentation</vt:lpstr>
      <vt:lpstr>1. Identify relevant emotions and sentiment categories.</vt:lpstr>
      <vt:lpstr>2. Collecting and Pre-processing Data.</vt:lpstr>
      <vt:lpstr>3. Facial Emotion Recognition and Sentiment Analysis.</vt:lpstr>
      <vt:lpstr>3. Facial Emotion Recognition and Sentiment Analysis.</vt:lpstr>
      <vt:lpstr>3. Facial Emotion Recognition and Sentiment Analysis.</vt:lpstr>
      <vt:lpstr>4. Normalizing the Scores.</vt:lpstr>
      <vt:lpstr>5. Determining Weights or Importance.</vt:lpstr>
      <vt:lpstr>6. Combining Scores into a Composite Index.</vt:lpstr>
      <vt:lpstr>7. Validation of the Index Score.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Robert de Swardt</dc:creator>
  <cp:lastModifiedBy>Robert de Swardt</cp:lastModifiedBy>
  <cp:revision>2</cp:revision>
  <dcterms:created xsi:type="dcterms:W3CDTF">2023-07-16T19:37:08Z</dcterms:created>
  <dcterms:modified xsi:type="dcterms:W3CDTF">2023-09-23T22:50:42Z</dcterms:modified>
</cp:coreProperties>
</file>

<file path=docProps/thumbnail.jpeg>
</file>